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4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1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C7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4" d="100"/>
          <a:sy n="324" d="100"/>
        </p:scale>
        <p:origin x="822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B674C-1512-49AC-8451-CE6E857694DE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C41AB-A55A-4512-9A67-89109CA8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646AD-F031-49A7-849E-0C1F659B2FC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5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 story building w/ footprint of football field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23 story building w/ footprint of football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646AD-F031-49A7-849E-0C1F659B2FC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2E388-489C-441D-9312-D1714D09303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6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A13AF-A7E2-4999-B03F-4AE081376B1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4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8E718-222D-49CB-AC69-EAA1A694D55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58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0E15E-76C0-4978-9A8D-F2115AF36C0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9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758D9-A6B5-4E6A-8767-FFC76E00212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06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12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39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54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47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80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7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4845A-E724-4821-B367-8BA70BCE1C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84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04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11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18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25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27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05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0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44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28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3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DE44-5B4B-4502-8E57-FB11B204A6F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88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7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58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12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811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08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954FC-AF33-4543-921B-27CBB2F8DB4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4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16068-56D3-449A-AAC5-41D5BA27295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7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2652A-D1D3-4817-A806-268F94EB70F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90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25717-3F95-450F-B618-DD6887DCC88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15CBB-9EB5-4D08-95E1-D5BB1FEAF60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8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E02E9-B660-41E9-8DC6-34A78781A02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1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C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1087C8-1933-4A7F-9D66-02B9A9314206}" type="slidenum">
              <a:rPr lang="en-US">
                <a:solidFill>
                  <a:prstClr val="white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49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chemeClr val="tx2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1475-4EB5-4E67-AC8C-1E2A84CB5E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5B6B6-B7CC-4829-8095-98FA10D725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7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024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Selawik River Mud Slide</a:t>
            </a:r>
          </a:p>
          <a:p>
            <a:pPr algn="ctr"/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</a:t>
            </a:r>
          </a:p>
          <a:p>
            <a:pPr algn="ctr"/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Sheefish Age and Population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915" y="1534479"/>
            <a:ext cx="5972175" cy="3480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2" y="3813920"/>
            <a:ext cx="1021083" cy="1201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402" y="4012948"/>
            <a:ext cx="1190625" cy="10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0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54" y="0"/>
            <a:ext cx="8518497" cy="5143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19539" y="2171699"/>
            <a:ext cx="96042" cy="80682"/>
            <a:chOff x="2974848" y="2133600"/>
            <a:chExt cx="1060704" cy="952500"/>
          </a:xfrm>
        </p:grpSpPr>
        <p:sp>
          <p:nvSpPr>
            <p:cNvPr id="16" name="Rectangle 15"/>
            <p:cNvSpPr/>
            <p:nvPr/>
          </p:nvSpPr>
          <p:spPr>
            <a:xfrm>
              <a:off x="3124200" y="2628900"/>
              <a:ext cx="762000" cy="457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2974848" y="2133600"/>
              <a:ext cx="1060704" cy="4953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4600" y="2705597"/>
            <a:ext cx="2331690" cy="2243097"/>
            <a:chOff x="6353784" y="3581400"/>
            <a:chExt cx="2743200" cy="2667000"/>
          </a:xfrm>
        </p:grpSpPr>
        <p:cxnSp>
          <p:nvCxnSpPr>
            <p:cNvPr id="24" name="Straight Arrow Connector 23"/>
            <p:cNvCxnSpPr>
              <a:stCxn id="25" idx="0"/>
            </p:cNvCxnSpPr>
            <p:nvPr/>
          </p:nvCxnSpPr>
          <p:spPr>
            <a:xfrm flipH="1" flipV="1">
              <a:off x="7010400" y="3581400"/>
              <a:ext cx="714984" cy="838200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784" y="4419600"/>
              <a:ext cx="27432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814980" y="95746"/>
            <a:ext cx="2841310" cy="2609851"/>
            <a:chOff x="5867400" y="371473"/>
            <a:chExt cx="3229584" cy="3286127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784" y="371473"/>
              <a:ext cx="2743200" cy="1829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8" name="Straight Arrow Connector 27"/>
            <p:cNvCxnSpPr>
              <a:stCxn id="27" idx="2"/>
            </p:cNvCxnSpPr>
            <p:nvPr/>
          </p:nvCxnSpPr>
          <p:spPr>
            <a:xfrm flipH="1">
              <a:off x="5867400" y="2200906"/>
              <a:ext cx="1857984" cy="1456694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1066800" y="2876551"/>
            <a:ext cx="2734586" cy="2053093"/>
            <a:chOff x="533400" y="3810000"/>
            <a:chExt cx="3124200" cy="24384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419600"/>
              <a:ext cx="27432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1" name="Straight Arrow Connector 30"/>
            <p:cNvCxnSpPr>
              <a:stCxn id="30" idx="0"/>
            </p:cNvCxnSpPr>
            <p:nvPr/>
          </p:nvCxnSpPr>
          <p:spPr>
            <a:xfrm flipV="1">
              <a:off x="1905000" y="3810000"/>
              <a:ext cx="1752600" cy="609600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3048000" y="285750"/>
            <a:ext cx="2286000" cy="2076450"/>
            <a:chOff x="2819400" y="381000"/>
            <a:chExt cx="2743200" cy="266700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381000"/>
              <a:ext cx="274320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Straight Arrow Connector 33"/>
            <p:cNvCxnSpPr>
              <a:stCxn id="33" idx="2"/>
            </p:cNvCxnSpPr>
            <p:nvPr/>
          </p:nvCxnSpPr>
          <p:spPr>
            <a:xfrm flipH="1">
              <a:off x="3810000" y="2209800"/>
              <a:ext cx="381000" cy="838200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762002" y="54556"/>
            <a:ext cx="1792943" cy="2243715"/>
            <a:chOff x="76200" y="76200"/>
            <a:chExt cx="2326341" cy="2989729"/>
          </a:xfrm>
        </p:grpSpPr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6200"/>
              <a:ext cx="18288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Arrow Connector 36"/>
            <p:cNvCxnSpPr>
              <a:stCxn id="36" idx="3"/>
            </p:cNvCxnSpPr>
            <p:nvPr/>
          </p:nvCxnSpPr>
          <p:spPr>
            <a:xfrm>
              <a:off x="1905000" y="1447800"/>
              <a:ext cx="497541" cy="1618129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1226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 2009 silty riv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" y="0"/>
            <a:ext cx="75325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04983" y="-13299"/>
            <a:ext cx="17914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  <a:p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km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(25 miles)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slump</a:t>
            </a:r>
          </a:p>
        </p:txBody>
      </p:sp>
    </p:spTree>
    <p:extLst>
      <p:ext uri="{BB962C8B-B14F-4D97-AF65-F5344CB8AC3E}">
        <p14:creationId xmlns:p14="http://schemas.microsoft.com/office/powerpoint/2010/main" val="3389740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2"/>
            <a:ext cx="7543798" cy="5143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0796" y="-2"/>
            <a:ext cx="1741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  <a:p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 km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(95 miles)</a:t>
            </a:r>
          </a:p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slump</a:t>
            </a:r>
          </a:p>
        </p:txBody>
      </p:sp>
    </p:spTree>
    <p:extLst>
      <p:ext uri="{BB962C8B-B14F-4D97-AF65-F5344CB8AC3E}">
        <p14:creationId xmlns:p14="http://schemas.microsoft.com/office/powerpoint/2010/main" val="251765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438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661" y="1078"/>
            <a:ext cx="17407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  <a:p>
            <a:pPr lvl="0"/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 km (116 miles) from slump</a:t>
            </a:r>
          </a:p>
        </p:txBody>
      </p:sp>
    </p:spTree>
    <p:extLst>
      <p:ext uri="{BB962C8B-B14F-4D97-AF65-F5344CB8AC3E}">
        <p14:creationId xmlns:p14="http://schemas.microsoft.com/office/powerpoint/2010/main" val="1433377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3429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118613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  <a:p>
            <a:pPr lvl="0"/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250km</a:t>
            </a:r>
          </a:p>
          <a:p>
            <a:pPr lvl="0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(155 miles) from slump</a:t>
            </a:r>
          </a:p>
        </p:txBody>
      </p:sp>
    </p:spTree>
    <p:extLst>
      <p:ext uri="{BB962C8B-B14F-4D97-AF65-F5344CB8AC3E}">
        <p14:creationId xmlns:p14="http://schemas.microsoft.com/office/powerpoint/2010/main" val="1661062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1600" y="0"/>
            <a:ext cx="7772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17" y="31876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1914310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226" y="0"/>
            <a:ext cx="776377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289" y="28575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131805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77724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2" y="209550"/>
            <a:ext cx="986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8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4800" y="11371"/>
            <a:ext cx="85344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4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 and Fluxes (as of July 10, 2009)</a:t>
            </a:r>
          </a:p>
          <a:p>
            <a:pPr marL="457200">
              <a:lnSpc>
                <a:spcPct val="150000"/>
              </a:lnSpc>
              <a:defRPr/>
            </a:pP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Dimensions:  220m x 200m (750’ x 650’)</a:t>
            </a:r>
          </a:p>
          <a:p>
            <a:pPr marL="457200">
              <a:lnSpc>
                <a:spcPct val="150000"/>
              </a:lnSpc>
              <a:defRPr/>
            </a:pP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Height of headwall: ~25m (82’)</a:t>
            </a:r>
          </a:p>
          <a:p>
            <a:pPr marL="457200">
              <a:lnSpc>
                <a:spcPct val="150000"/>
              </a:lnSpc>
              <a:defRPr/>
            </a:pP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Slump Area: 35,000 m</a:t>
            </a:r>
            <a:r>
              <a:rPr lang="en-US" sz="2600" kern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(8.7 acres)</a:t>
            </a:r>
          </a:p>
          <a:p>
            <a:pPr marL="457200">
              <a:lnSpc>
                <a:spcPct val="150000"/>
              </a:lnSpc>
              <a:defRPr/>
            </a:pP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Fan Area: 26,000 m</a:t>
            </a:r>
            <a:r>
              <a:rPr lang="en-US" sz="2600" kern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(6.4 acres)</a:t>
            </a:r>
          </a:p>
          <a:p>
            <a:pPr marL="457200">
              <a:lnSpc>
                <a:spcPct val="150000"/>
              </a:lnSpc>
              <a:defRPr/>
            </a:pP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Volume eroded: 540,000 m</a:t>
            </a:r>
            <a:r>
              <a:rPr lang="en-US" sz="2600" kern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 million ft</a:t>
            </a:r>
            <a:r>
              <a:rPr lang="en-US" sz="2600" kern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>
              <a:lnSpc>
                <a:spcPct val="150000"/>
              </a:lnSpc>
              <a:defRPr/>
            </a:pP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Volume in fan: 184,000 m</a:t>
            </a:r>
            <a:r>
              <a:rPr lang="en-US" sz="2600" kern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(6.5 million ft</a:t>
            </a:r>
            <a:r>
              <a:rPr lang="en-US" sz="2600" kern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>
              <a:lnSpc>
                <a:spcPct val="150000"/>
              </a:lnSpc>
              <a:defRPr/>
            </a:pP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Total vol. flux to river: 356,000 m</a:t>
            </a:r>
            <a:r>
              <a:rPr lang="en-US" sz="2600" kern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(12.6 million ft</a:t>
            </a:r>
            <a:r>
              <a:rPr lang="en-US" sz="2600" kern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7114" y="4708368"/>
            <a:ext cx="2066886" cy="435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Ben Crosby (ISU)</a:t>
            </a:r>
          </a:p>
        </p:txBody>
      </p:sp>
      <p:sp>
        <p:nvSpPr>
          <p:cNvPr id="13" name="Oval 12"/>
          <p:cNvSpPr/>
          <p:nvPr/>
        </p:nvSpPr>
        <p:spPr>
          <a:xfrm>
            <a:off x="4408611" y="4136124"/>
            <a:ext cx="4296697" cy="678425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25971" y="2950233"/>
            <a:ext cx="4053838" cy="677323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35305" y="2497347"/>
            <a:ext cx="192405" cy="172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45930"/>
            <a:ext cx="990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76449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379953"/>
              </p:ext>
            </p:extLst>
          </p:nvPr>
        </p:nvGraphicFramePr>
        <p:xfrm>
          <a:off x="495300" y="57150"/>
          <a:ext cx="81534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PhotoPaint.Image.8" r:id="rId3" imgW="5169418" imgH="3651511" progId="CorelPhotoPaint.Image.8">
                  <p:embed/>
                </p:oleObj>
              </mc:Choice>
              <mc:Fallback>
                <p:oleObj name="CorelPhotoPaint.Image.8" r:id="rId3" imgW="5169418" imgH="3651511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57150"/>
                        <a:ext cx="81534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50207" y="4731535"/>
            <a:ext cx="688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100 km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066689" y="380141"/>
            <a:ext cx="367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N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18806" y="2038350"/>
            <a:ext cx="6254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Selawik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Lake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437934" y="819150"/>
            <a:ext cx="631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Hotham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Inlet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98872" y="2124277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Kotzebue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Sound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809200" y="444739"/>
            <a:ext cx="8803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Kobuk River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008138" y="2149850"/>
            <a:ext cx="9605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Selawik River</a:t>
            </a: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783992" y="2382668"/>
            <a:ext cx="220362" cy="12919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 rot="10800000">
            <a:off x="6412503" y="2299534"/>
            <a:ext cx="146908" cy="129195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81802" y="1021148"/>
            <a:ext cx="146908" cy="12919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 rot="2051167">
            <a:off x="7918400" y="1650255"/>
            <a:ext cx="641896" cy="241649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33090" y="1607496"/>
            <a:ext cx="1043876" cy="516782"/>
            <a:chOff x="2806182" y="2286000"/>
            <a:chExt cx="1082899" cy="609600"/>
          </a:xfrm>
        </p:grpSpPr>
        <p:sp>
          <p:nvSpPr>
            <p:cNvPr id="19" name="Regular Pentagon 18"/>
            <p:cNvSpPr/>
            <p:nvPr/>
          </p:nvSpPr>
          <p:spPr>
            <a:xfrm>
              <a:off x="3733800" y="2743200"/>
              <a:ext cx="152400" cy="152400"/>
            </a:xfrm>
            <a:prstGeom prst="pentagon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6182" y="2286000"/>
              <a:ext cx="1082899" cy="290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Selawik Village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8872" y="1512540"/>
            <a:ext cx="721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Kotzebue</a:t>
            </a:r>
          </a:p>
        </p:txBody>
      </p:sp>
      <p:cxnSp>
        <p:nvCxnSpPr>
          <p:cNvPr id="17" name="Curved Connector 16"/>
          <p:cNvCxnSpPr/>
          <p:nvPr/>
        </p:nvCxnSpPr>
        <p:spPr>
          <a:xfrm rot="5400000" flipH="1" flipV="1">
            <a:off x="652104" y="1130222"/>
            <a:ext cx="519332" cy="245311"/>
          </a:xfrm>
          <a:prstGeom prst="curvedConnector3">
            <a:avLst>
              <a:gd name="adj1" fmla="val 138713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4866025" y="3868416"/>
            <a:ext cx="801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Tagagawik</a:t>
            </a: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River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86804" y="4720136"/>
            <a:ext cx="1285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Randy Brown</a:t>
            </a:r>
          </a:p>
        </p:txBody>
      </p:sp>
    </p:spTree>
    <p:extLst>
      <p:ext uri="{BB962C8B-B14F-4D97-AF65-F5344CB8AC3E}">
        <p14:creationId xmlns:p14="http://schemas.microsoft.com/office/powerpoint/2010/main" val="38607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149" y="0"/>
            <a:ext cx="769985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10535"/>
            <a:ext cx="99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666513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226" y="0"/>
            <a:ext cx="7763774" cy="5143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1" y="193359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098170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3405"/>
            <a:ext cx="9144000" cy="2896224"/>
            <a:chOff x="0" y="2352881"/>
            <a:chExt cx="9144000" cy="2896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352881"/>
              <a:ext cx="9144000" cy="23715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078916" y="4725885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" y="2368114"/>
            <a:ext cx="3696418" cy="2772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894" y="2368114"/>
            <a:ext cx="3692106" cy="27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60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77724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05431"/>
            <a:ext cx="100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4918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77724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401852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77724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385234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0"/>
            <a:ext cx="7620001" cy="5143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0681" y="57150"/>
            <a:ext cx="61226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Selawik River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Sheefish Age and Abundance Project</a:t>
            </a:r>
          </a:p>
        </p:txBody>
      </p:sp>
    </p:spTree>
    <p:extLst>
      <p:ext uri="{BB962C8B-B14F-4D97-AF65-F5344CB8AC3E}">
        <p14:creationId xmlns:p14="http://schemas.microsoft.com/office/powerpoint/2010/main" val="4247182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285" y="57150"/>
            <a:ext cx="8757430" cy="3649059"/>
            <a:chOff x="245854" y="57149"/>
            <a:chExt cx="8757430" cy="3649059"/>
          </a:xfrm>
        </p:grpSpPr>
        <p:sp>
          <p:nvSpPr>
            <p:cNvPr id="3" name="TextBox 2"/>
            <p:cNvSpPr txBox="1"/>
            <p:nvPr/>
          </p:nvSpPr>
          <p:spPr>
            <a:xfrm>
              <a:off x="449387" y="57149"/>
              <a:ext cx="835036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why do we care about silt in the water?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45854" y="751553"/>
              <a:ext cx="8757430" cy="2954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>
                <a:spcAft>
                  <a:spcPts val="1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Increased cloudiness (turbidity), impacts 			ability of sight-feeding fish to find food</a:t>
              </a:r>
            </a:p>
            <a:p>
              <a:pPr marL="457200">
                <a:spcAft>
                  <a:spcPts val="1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Silt can cover gravel substrate which can 			smooth surface or bury eggs</a:t>
              </a:r>
            </a:p>
            <a:p>
              <a:pPr marL="457200">
                <a:spcAft>
                  <a:spcPts val="1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6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Silt fills the spaces between the gravel, reducing 		oxygen getting to fish eggs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90034"/>
            <a:ext cx="9144000" cy="24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05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27" y="83915"/>
            <a:ext cx="3305174" cy="4953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-39852"/>
            <a:ext cx="5410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alt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Team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USFWS Fairbanks Field Office – started a pilot 	project in 2011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Fisheries biologists Ray Hander and Randy Brown 	from the Fairbanks Field office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Subsistence Management funding for the 	project 2012-2019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team members Sonny Berry, Ingram Clark 	and Patrick Foster Sr.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Village of Selawik and the Selawik National 	Wildlife Refuge provided logistical and 	material support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ADF&amp;G for sheefish otoliths and data from the 	Kobuk River</a:t>
            </a:r>
          </a:p>
        </p:txBody>
      </p:sp>
    </p:spTree>
    <p:extLst>
      <p:ext uri="{BB962C8B-B14F-4D97-AF65-F5344CB8AC3E}">
        <p14:creationId xmlns:p14="http://schemas.microsoft.com/office/powerpoint/2010/main" val="1916214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detect an impact of the slump on spawning success?</a:t>
            </a:r>
          </a:p>
          <a:p>
            <a:pPr>
              <a:defRPr/>
            </a:pPr>
            <a:endParaRPr 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3038">
              <a:defRPr/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approach was to combine: </a:t>
            </a:r>
          </a:p>
          <a:p>
            <a:pPr marL="342900" indent="-169863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analysis – are post-slump  hatched fish showing up in the spawning population?</a:t>
            </a:r>
          </a:p>
          <a:p>
            <a:pPr marL="342900" indent="-169863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spawning population data – numbers of fish coming back to spawn</a:t>
            </a: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endParaRPr lang="en-US" sz="100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  <a:p>
            <a:pPr marL="284163">
              <a:spcBef>
                <a:spcPts val="6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Additionally, we included age analysis from the Kobuk River population as a way to tell if age class declines were region-wide or Selawik River specific</a:t>
            </a:r>
          </a:p>
        </p:txBody>
      </p:sp>
      <p:pic>
        <p:nvPicPr>
          <p:cNvPr id="5" name="2 Oct 13_0400 Selawik sheefish son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5568132" y="1133638"/>
            <a:ext cx="2509660" cy="40241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890889"/>
            <a:ext cx="3423284" cy="250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5618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900" y="137321"/>
            <a:ext cx="8458200" cy="4868861"/>
            <a:chOff x="0" y="274639"/>
            <a:chExt cx="8458200" cy="4868861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4"/>
            <a:stretch/>
          </p:blipFill>
          <p:spPr bwMode="auto">
            <a:xfrm>
              <a:off x="0" y="274639"/>
              <a:ext cx="8458200" cy="4868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391400" y="377503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964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rhander\Documents\A&amp;M\_Selawik Sheefish DIDSON\Images\2011 Otolith Processing\IMGP01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968976"/>
            <a:ext cx="3200400" cy="24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152401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analyze age, each year we harvest 200 male sheefish from the upper 	Selawik River to collect otoliths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332" y="3922239"/>
            <a:ext cx="3436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2004-2005 we found there were 3 times more males in the spawning population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34" y="864241"/>
            <a:ext cx="2209800" cy="294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804" y="864241"/>
            <a:ext cx="5431551" cy="407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4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58268"/>
            <a:ext cx="1836319" cy="2448425"/>
          </a:xfrm>
          <a:prstGeom prst="rect">
            <a:avLst/>
          </a:prstGeom>
        </p:spPr>
      </p:pic>
      <p:pic>
        <p:nvPicPr>
          <p:cNvPr id="3" name="Picture 2" descr="D:\Users\rhander\Documents\A&amp;M\_Selawik Sheefish DIDSON\Images\2011 Otolith Processing\IMGP013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953" y="58268"/>
            <a:ext cx="3428447" cy="212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4506" y="2244725"/>
            <a:ext cx="69336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>Mean weight per fish ≈ 13 </a:t>
            </a:r>
            <a:r>
              <a:rPr lang="en-US" altLang="en-US" sz="2000" dirty="0" err="1">
                <a:solidFill>
                  <a:srgbClr val="FFFF00"/>
                </a:solidFill>
                <a:latin typeface="Arial" charset="0"/>
                <a:cs typeface="Arial" charset="0"/>
              </a:rPr>
              <a:t>lbs</a:t>
            </a:r>
            <a:r>
              <a:rPr lang="en-US" alt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x 200 fish = 2699 </a:t>
            </a:r>
            <a:r>
              <a:rPr lang="en-US" altLang="en-US" sz="2000" dirty="0" err="1">
                <a:solidFill>
                  <a:srgbClr val="FFFF00"/>
                </a:solidFill>
                <a:latin typeface="Arial" charset="0"/>
                <a:cs typeface="Arial" charset="0"/>
              </a:rPr>
              <a:t>lbs</a:t>
            </a:r>
            <a:r>
              <a:rPr lang="en-US" alt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of fish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797" y="2706746"/>
            <a:ext cx="3105322" cy="232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314" y="2706747"/>
            <a:ext cx="3104278" cy="2328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637" y="58266"/>
            <a:ext cx="2832726" cy="2124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51" y="2706748"/>
            <a:ext cx="1746157" cy="23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9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66755"/>
            <a:ext cx="4507301" cy="300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495800" cy="327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7966" y="76200"/>
            <a:ext cx="41440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fish has two sets of three otoliths </a:t>
            </a:r>
            <a:r>
              <a:rPr lang="en-US" sz="2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(ear bones)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2 right otoliths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714749"/>
            <a:ext cx="36647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otoliths are found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behind the brain</a:t>
            </a:r>
          </a:p>
        </p:txBody>
      </p:sp>
    </p:spTree>
    <p:extLst>
      <p:ext uri="{BB962C8B-B14F-4D97-AF65-F5344CB8AC3E}">
        <p14:creationId xmlns:p14="http://schemas.microsoft.com/office/powerpoint/2010/main" val="1860809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 sheefish Sel 08 cleane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8883" y="57510"/>
            <a:ext cx="6809117" cy="50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5562600" y="1581150"/>
            <a:ext cx="1178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Arial" charset="0"/>
                <a:cs typeface="Arial" charset="0"/>
              </a:rPr>
              <a:t>Age-41</a:t>
            </a:r>
          </a:p>
        </p:txBody>
      </p:sp>
      <p:sp>
        <p:nvSpPr>
          <p:cNvPr id="5" name="Oval 4"/>
          <p:cNvSpPr/>
          <p:nvPr/>
        </p:nvSpPr>
        <p:spPr>
          <a:xfrm flipH="1">
            <a:off x="4038599" y="2318964"/>
            <a:ext cx="86149" cy="6826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flipH="1">
            <a:off x="4116827" y="1381627"/>
            <a:ext cx="86149" cy="6826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flipH="1">
            <a:off x="4414642" y="733386"/>
            <a:ext cx="86149" cy="6826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H="1">
            <a:off x="4710764" y="306806"/>
            <a:ext cx="86149" cy="6826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6200" y="807452"/>
            <a:ext cx="6304046" cy="4202697"/>
            <a:chOff x="228052" y="533399"/>
            <a:chExt cx="8686800" cy="57912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52" y="533399"/>
              <a:ext cx="8686800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flipH="1" flipV="1">
              <a:off x="2724150" y="3622902"/>
              <a:ext cx="273" cy="1819048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/>
              </a:solidFill>
              <a:prstDash val="dash"/>
            </a:ln>
            <a:effectLst/>
          </p:spPr>
        </p:cxnSp>
        <p:cxnSp>
          <p:nvCxnSpPr>
            <p:cNvPr id="5" name="Straight Connector 4"/>
            <p:cNvCxnSpPr/>
            <p:nvPr/>
          </p:nvCxnSpPr>
          <p:spPr>
            <a:xfrm flipV="1">
              <a:off x="2952750" y="1317624"/>
              <a:ext cx="0" cy="1790701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/>
              </a:solidFill>
              <a:prstDash val="dash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>
            <a:xfrm flipV="1">
              <a:off x="6191250" y="3276600"/>
              <a:ext cx="7972" cy="2238375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dash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>
            <a:xfrm flipV="1">
              <a:off x="6858000" y="1314678"/>
              <a:ext cx="0" cy="1790701"/>
            </a:xfrm>
            <a:prstGeom prst="line">
              <a:avLst/>
            </a:prstGeom>
            <a:noFill/>
            <a:ln w="15875" cap="flat" cmpd="sng" algn="ctr">
              <a:solidFill>
                <a:sysClr val="window" lastClr="FFFFFF"/>
              </a:solidFill>
              <a:prstDash val="dash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1838722" y="147938"/>
            <a:ext cx="5466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comparison populations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1619" y="1076246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Makenzie River drainages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0245" y="4000275"/>
            <a:ext cx="25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Yukon River drainages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0247" y="2075921"/>
            <a:ext cx="2611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graphs show how fishing pressure can influences the shape of the curve and age at maturity</a:t>
            </a:r>
          </a:p>
        </p:txBody>
      </p:sp>
    </p:spTree>
    <p:extLst>
      <p:ext uri="{BB962C8B-B14F-4D97-AF65-F5344CB8AC3E}">
        <p14:creationId xmlns:p14="http://schemas.microsoft.com/office/powerpoint/2010/main" val="1245613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5" y="1"/>
            <a:ext cx="458038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24400" y="13335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years of Selawik and Kobuk river age distributions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62000" y="4061251"/>
            <a:ext cx="8305800" cy="830997"/>
            <a:chOff x="762000" y="4061251"/>
            <a:chExt cx="8305800" cy="830997"/>
          </a:xfrm>
        </p:grpSpPr>
        <p:sp>
          <p:nvSpPr>
            <p:cNvPr id="7" name="Oval 6"/>
            <p:cNvSpPr/>
            <p:nvPr/>
          </p:nvSpPr>
          <p:spPr>
            <a:xfrm>
              <a:off x="762000" y="4629150"/>
              <a:ext cx="304800" cy="1524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4600" y="4476750"/>
              <a:ext cx="365760" cy="3048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24400" y="4061251"/>
              <a:ext cx="434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While the Kobuk shows good numbers of age 10 to 12 fish, the Selawik shows low numbers of  11 and 12’s and no 10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1447800" y="438150"/>
            <a:ext cx="304800" cy="4191000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697480" y="1352550"/>
            <a:ext cx="214685" cy="2901398"/>
          </a:xfrm>
          <a:prstGeom prst="straightConnector1">
            <a:avLst/>
          </a:prstGeom>
          <a:ln w="508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Oct 13_0400 Selawik sheefish son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0531" y="1"/>
            <a:ext cx="3233469" cy="5150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2069"/>
            <a:ext cx="5715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population estimates were based on mark-recapture methods with a higher degree of uncertainty</a:t>
            </a:r>
          </a:p>
          <a:p>
            <a:endParaRPr 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defTabSz="630238"/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Sonar is not without its drawbacks. In 2014 early icing cut counting days short and 2016 large schools of humpback whitefish likely pushed number up</a:t>
            </a: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85806"/>
              </p:ext>
            </p:extLst>
          </p:nvPr>
        </p:nvGraphicFramePr>
        <p:xfrm>
          <a:off x="533400" y="666750"/>
          <a:ext cx="4239882" cy="36576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20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 CI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4,000-7,800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13,000-33,900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25,000-67,500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18,710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32,943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19,237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24,472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0" y="0"/>
            <a:ext cx="6835066" cy="4980751"/>
            <a:chOff x="2204385" y="7883"/>
            <a:chExt cx="6916449" cy="4465508"/>
          </a:xfrm>
        </p:grpSpPr>
        <p:sp>
          <p:nvSpPr>
            <p:cNvPr id="3" name="TextBox 2"/>
            <p:cNvSpPr txBox="1"/>
            <p:nvPr/>
          </p:nvSpPr>
          <p:spPr>
            <a:xfrm flipH="1">
              <a:off x="2215209" y="7883"/>
              <a:ext cx="6905625" cy="524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2713"/>
              <a:r>
                <a:rPr lang="en-US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have we discovered?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 flipH="1">
              <a:off x="2204385" y="605660"/>
              <a:ext cx="6916449" cy="386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173038">
                <a:spcAft>
                  <a:spcPts val="14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Sheefish can live a long time, many into their 30’s</a:t>
              </a:r>
            </a:p>
            <a:p>
              <a:pPr marL="457200" indent="-173038">
                <a:spcAft>
                  <a:spcPts val="14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this population male sheefish spawn for the first at about 10 years old and females a little later around 12 years old</a:t>
              </a:r>
            </a:p>
            <a:p>
              <a:pPr marL="457200" indent="-173038">
                <a:spcAft>
                  <a:spcPts val="14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Sheefish leave the spawning grounds just as the river starts to freeze</a:t>
              </a:r>
            </a:p>
            <a:p>
              <a:pPr marL="457200" indent="-173038">
                <a:spcAft>
                  <a:spcPts val="14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Sheefish move quickly down river to Selawik Lake, mostly at night</a:t>
              </a:r>
            </a:p>
            <a:p>
              <a:pPr marL="457200" indent="-173038">
                <a:spcAft>
                  <a:spcPts val="14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Both the Selawik and Kobuk river populations are healthy and stable</a:t>
              </a:r>
            </a:p>
            <a:p>
              <a:pPr marL="457200" indent="-173038">
                <a:spcAft>
                  <a:spcPts val="14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Sheefish spawn many times during their life and may not spawn every year. This is to their advantage when looking at possible effects of the Slump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4067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33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024" y="599873"/>
            <a:ext cx="4047739" cy="17093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0"/>
            <a:ext cx="7039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 go well when we work together!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2186" y="599871"/>
            <a:ext cx="2406650" cy="1542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118" y="2367030"/>
            <a:ext cx="3900718" cy="2643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12" y="3624798"/>
            <a:ext cx="1984688" cy="1385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12" y="599872"/>
            <a:ext cx="1984688" cy="1386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12" y="2142713"/>
            <a:ext cx="1984688" cy="1325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098" y="2367030"/>
            <a:ext cx="766411" cy="10331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0355" y="3624798"/>
            <a:ext cx="1707680" cy="126955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209" y="2367052"/>
            <a:ext cx="1366280" cy="104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1571" y="3468088"/>
            <a:ext cx="1119499" cy="15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8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400550"/>
            <a:ext cx="209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4228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444" y="44274"/>
            <a:ext cx="4105117" cy="5054952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  <a:extLst/>
        </p:spPr>
      </p:pic>
      <p:sp>
        <p:nvSpPr>
          <p:cNvPr id="3" name="Freeform 2"/>
          <p:cNvSpPr/>
          <p:nvPr/>
        </p:nvSpPr>
        <p:spPr>
          <a:xfrm>
            <a:off x="3474988" y="2216969"/>
            <a:ext cx="1969564" cy="1637532"/>
          </a:xfrm>
          <a:custGeom>
            <a:avLst/>
            <a:gdLst>
              <a:gd name="connsiteX0" fmla="*/ 583508 w 1238451"/>
              <a:gd name="connsiteY0" fmla="*/ 1067393 h 1092298"/>
              <a:gd name="connsiteX1" fmla="*/ 611972 w 1238451"/>
              <a:gd name="connsiteY1" fmla="*/ 1042487 h 1092298"/>
              <a:gd name="connsiteX2" fmla="*/ 626204 w 1238451"/>
              <a:gd name="connsiteY2" fmla="*/ 1038929 h 1092298"/>
              <a:gd name="connsiteX3" fmla="*/ 636878 w 1238451"/>
              <a:gd name="connsiteY3" fmla="*/ 1031813 h 1092298"/>
              <a:gd name="connsiteX4" fmla="*/ 651110 w 1238451"/>
              <a:gd name="connsiteY4" fmla="*/ 1021139 h 1092298"/>
              <a:gd name="connsiteX5" fmla="*/ 661784 w 1238451"/>
              <a:gd name="connsiteY5" fmla="*/ 1017581 h 1092298"/>
              <a:gd name="connsiteX6" fmla="*/ 676016 w 1238451"/>
              <a:gd name="connsiteY6" fmla="*/ 1010465 h 1092298"/>
              <a:gd name="connsiteX7" fmla="*/ 697363 w 1238451"/>
              <a:gd name="connsiteY7" fmla="*/ 999791 h 1092298"/>
              <a:gd name="connsiteX8" fmla="*/ 718711 w 1238451"/>
              <a:gd name="connsiteY8" fmla="*/ 982001 h 1092298"/>
              <a:gd name="connsiteX9" fmla="*/ 740059 w 1238451"/>
              <a:gd name="connsiteY9" fmla="*/ 967769 h 1092298"/>
              <a:gd name="connsiteX10" fmla="*/ 761407 w 1238451"/>
              <a:gd name="connsiteY10" fmla="*/ 953537 h 1092298"/>
              <a:gd name="connsiteX11" fmla="*/ 772081 w 1238451"/>
              <a:gd name="connsiteY11" fmla="*/ 942863 h 1092298"/>
              <a:gd name="connsiteX12" fmla="*/ 796987 w 1238451"/>
              <a:gd name="connsiteY12" fmla="*/ 932189 h 1092298"/>
              <a:gd name="connsiteX13" fmla="*/ 807661 w 1238451"/>
              <a:gd name="connsiteY13" fmla="*/ 925073 h 1092298"/>
              <a:gd name="connsiteX14" fmla="*/ 818335 w 1238451"/>
              <a:gd name="connsiteY14" fmla="*/ 921516 h 1092298"/>
              <a:gd name="connsiteX15" fmla="*/ 889494 w 1238451"/>
              <a:gd name="connsiteY15" fmla="*/ 917958 h 1092298"/>
              <a:gd name="connsiteX16" fmla="*/ 900168 w 1238451"/>
              <a:gd name="connsiteY16" fmla="*/ 914400 h 1092298"/>
              <a:gd name="connsiteX17" fmla="*/ 925074 w 1238451"/>
              <a:gd name="connsiteY17" fmla="*/ 903726 h 1092298"/>
              <a:gd name="connsiteX18" fmla="*/ 935748 w 1238451"/>
              <a:gd name="connsiteY18" fmla="*/ 896610 h 1092298"/>
              <a:gd name="connsiteX19" fmla="*/ 946422 w 1238451"/>
              <a:gd name="connsiteY19" fmla="*/ 893052 h 1092298"/>
              <a:gd name="connsiteX20" fmla="*/ 957096 w 1238451"/>
              <a:gd name="connsiteY20" fmla="*/ 871704 h 1092298"/>
              <a:gd name="connsiteX21" fmla="*/ 967770 w 1238451"/>
              <a:gd name="connsiteY21" fmla="*/ 861030 h 1092298"/>
              <a:gd name="connsiteX22" fmla="*/ 971328 w 1238451"/>
              <a:gd name="connsiteY22" fmla="*/ 846798 h 1092298"/>
              <a:gd name="connsiteX23" fmla="*/ 996233 w 1238451"/>
              <a:gd name="connsiteY23" fmla="*/ 818334 h 1092298"/>
              <a:gd name="connsiteX24" fmla="*/ 1003349 w 1238451"/>
              <a:gd name="connsiteY24" fmla="*/ 807660 h 1092298"/>
              <a:gd name="connsiteX25" fmla="*/ 1035371 w 1238451"/>
              <a:gd name="connsiteY25" fmla="*/ 800544 h 1092298"/>
              <a:gd name="connsiteX26" fmla="*/ 1053161 w 1238451"/>
              <a:gd name="connsiteY26" fmla="*/ 782754 h 1092298"/>
              <a:gd name="connsiteX27" fmla="*/ 1070951 w 1238451"/>
              <a:gd name="connsiteY27" fmla="*/ 761407 h 1092298"/>
              <a:gd name="connsiteX28" fmla="*/ 1095857 w 1238451"/>
              <a:gd name="connsiteY28" fmla="*/ 740059 h 1092298"/>
              <a:gd name="connsiteX29" fmla="*/ 1117205 w 1238451"/>
              <a:gd name="connsiteY29" fmla="*/ 718711 h 1092298"/>
              <a:gd name="connsiteX30" fmla="*/ 1134995 w 1238451"/>
              <a:gd name="connsiteY30" fmla="*/ 697363 h 1092298"/>
              <a:gd name="connsiteX31" fmla="*/ 1145668 w 1238451"/>
              <a:gd name="connsiteY31" fmla="*/ 693805 h 1092298"/>
              <a:gd name="connsiteX32" fmla="*/ 1152784 w 1238451"/>
              <a:gd name="connsiteY32" fmla="*/ 683131 h 1092298"/>
              <a:gd name="connsiteX33" fmla="*/ 1163458 w 1238451"/>
              <a:gd name="connsiteY33" fmla="*/ 679573 h 1092298"/>
              <a:gd name="connsiteX34" fmla="*/ 1184806 w 1238451"/>
              <a:gd name="connsiteY34" fmla="*/ 668899 h 1092298"/>
              <a:gd name="connsiteX35" fmla="*/ 1199038 w 1238451"/>
              <a:gd name="connsiteY35" fmla="*/ 647551 h 1092298"/>
              <a:gd name="connsiteX36" fmla="*/ 1209712 w 1238451"/>
              <a:gd name="connsiteY36" fmla="*/ 611972 h 1092298"/>
              <a:gd name="connsiteX37" fmla="*/ 1216828 w 1238451"/>
              <a:gd name="connsiteY37" fmla="*/ 601298 h 1092298"/>
              <a:gd name="connsiteX38" fmla="*/ 1220386 w 1238451"/>
              <a:gd name="connsiteY38" fmla="*/ 590624 h 1092298"/>
              <a:gd name="connsiteX39" fmla="*/ 1231060 w 1238451"/>
              <a:gd name="connsiteY39" fmla="*/ 579950 h 1092298"/>
              <a:gd name="connsiteX40" fmla="*/ 1238176 w 1238451"/>
              <a:gd name="connsiteY40" fmla="*/ 558602 h 1092298"/>
              <a:gd name="connsiteX41" fmla="*/ 1234618 w 1238451"/>
              <a:gd name="connsiteY41" fmla="*/ 547928 h 1092298"/>
              <a:gd name="connsiteX42" fmla="*/ 1220386 w 1238451"/>
              <a:gd name="connsiteY42" fmla="*/ 526580 h 1092298"/>
              <a:gd name="connsiteX43" fmla="*/ 1199038 w 1238451"/>
              <a:gd name="connsiteY43" fmla="*/ 494558 h 1092298"/>
              <a:gd name="connsiteX44" fmla="*/ 1188364 w 1238451"/>
              <a:gd name="connsiteY44" fmla="*/ 483884 h 1092298"/>
              <a:gd name="connsiteX45" fmla="*/ 1167016 w 1238451"/>
              <a:gd name="connsiteY45" fmla="*/ 451863 h 1092298"/>
              <a:gd name="connsiteX46" fmla="*/ 1156342 w 1238451"/>
              <a:gd name="connsiteY46" fmla="*/ 444747 h 1092298"/>
              <a:gd name="connsiteX47" fmla="*/ 1138553 w 1238451"/>
              <a:gd name="connsiteY47" fmla="*/ 426957 h 1092298"/>
              <a:gd name="connsiteX48" fmla="*/ 1127879 w 1238451"/>
              <a:gd name="connsiteY48" fmla="*/ 405609 h 1092298"/>
              <a:gd name="connsiteX49" fmla="*/ 1131437 w 1238451"/>
              <a:gd name="connsiteY49" fmla="*/ 394935 h 1092298"/>
              <a:gd name="connsiteX50" fmla="*/ 1145668 w 1238451"/>
              <a:gd name="connsiteY50" fmla="*/ 370029 h 1092298"/>
              <a:gd name="connsiteX51" fmla="*/ 1156342 w 1238451"/>
              <a:gd name="connsiteY51" fmla="*/ 355797 h 1092298"/>
              <a:gd name="connsiteX52" fmla="*/ 1184806 w 1238451"/>
              <a:gd name="connsiteY52" fmla="*/ 323775 h 1092298"/>
              <a:gd name="connsiteX53" fmla="*/ 1174132 w 1238451"/>
              <a:gd name="connsiteY53" fmla="*/ 320217 h 1092298"/>
              <a:gd name="connsiteX54" fmla="*/ 1142110 w 1238451"/>
              <a:gd name="connsiteY54" fmla="*/ 302428 h 1092298"/>
              <a:gd name="connsiteX55" fmla="*/ 1134995 w 1238451"/>
              <a:gd name="connsiteY55" fmla="*/ 291754 h 1092298"/>
              <a:gd name="connsiteX56" fmla="*/ 1113647 w 1238451"/>
              <a:gd name="connsiteY56" fmla="*/ 277522 h 1092298"/>
              <a:gd name="connsiteX57" fmla="*/ 1092299 w 1238451"/>
              <a:gd name="connsiteY57" fmla="*/ 263290 h 1092298"/>
              <a:gd name="connsiteX58" fmla="*/ 1081625 w 1238451"/>
              <a:gd name="connsiteY58" fmla="*/ 252616 h 1092298"/>
              <a:gd name="connsiteX59" fmla="*/ 1070951 w 1238451"/>
              <a:gd name="connsiteY59" fmla="*/ 245500 h 1092298"/>
              <a:gd name="connsiteX60" fmla="*/ 1053161 w 1238451"/>
              <a:gd name="connsiteY60" fmla="*/ 227710 h 1092298"/>
              <a:gd name="connsiteX61" fmla="*/ 1046045 w 1238451"/>
              <a:gd name="connsiteY61" fmla="*/ 217036 h 1092298"/>
              <a:gd name="connsiteX62" fmla="*/ 1035371 w 1238451"/>
              <a:gd name="connsiteY62" fmla="*/ 209920 h 1092298"/>
              <a:gd name="connsiteX63" fmla="*/ 1014023 w 1238451"/>
              <a:gd name="connsiteY63" fmla="*/ 192130 h 1092298"/>
              <a:gd name="connsiteX64" fmla="*/ 996233 w 1238451"/>
              <a:gd name="connsiteY64" fmla="*/ 177898 h 1092298"/>
              <a:gd name="connsiteX65" fmla="*/ 964212 w 1238451"/>
              <a:gd name="connsiteY65" fmla="*/ 152993 h 1092298"/>
              <a:gd name="connsiteX66" fmla="*/ 928632 w 1238451"/>
              <a:gd name="connsiteY66" fmla="*/ 145877 h 1092298"/>
              <a:gd name="connsiteX67" fmla="*/ 907284 w 1238451"/>
              <a:gd name="connsiteY67" fmla="*/ 138761 h 1092298"/>
              <a:gd name="connsiteX68" fmla="*/ 896610 w 1238451"/>
              <a:gd name="connsiteY68" fmla="*/ 131645 h 1092298"/>
              <a:gd name="connsiteX69" fmla="*/ 885936 w 1238451"/>
              <a:gd name="connsiteY69" fmla="*/ 128087 h 1092298"/>
              <a:gd name="connsiteX70" fmla="*/ 864588 w 1238451"/>
              <a:gd name="connsiteY70" fmla="*/ 113855 h 1092298"/>
              <a:gd name="connsiteX71" fmla="*/ 850356 w 1238451"/>
              <a:gd name="connsiteY71" fmla="*/ 106739 h 1092298"/>
              <a:gd name="connsiteX72" fmla="*/ 839682 w 1238451"/>
              <a:gd name="connsiteY72" fmla="*/ 99623 h 1092298"/>
              <a:gd name="connsiteX73" fmla="*/ 825451 w 1238451"/>
              <a:gd name="connsiteY73" fmla="*/ 96065 h 1092298"/>
              <a:gd name="connsiteX74" fmla="*/ 804103 w 1238451"/>
              <a:gd name="connsiteY74" fmla="*/ 85391 h 1092298"/>
              <a:gd name="connsiteX75" fmla="*/ 782755 w 1238451"/>
              <a:gd name="connsiteY75" fmla="*/ 74717 h 1092298"/>
              <a:gd name="connsiteX76" fmla="*/ 740059 w 1238451"/>
              <a:gd name="connsiteY76" fmla="*/ 46253 h 1092298"/>
              <a:gd name="connsiteX77" fmla="*/ 729385 w 1238451"/>
              <a:gd name="connsiteY77" fmla="*/ 39137 h 1092298"/>
              <a:gd name="connsiteX78" fmla="*/ 676016 w 1238451"/>
              <a:gd name="connsiteY78" fmla="*/ 28463 h 1092298"/>
              <a:gd name="connsiteX79" fmla="*/ 654668 w 1238451"/>
              <a:gd name="connsiteY79" fmla="*/ 14231 h 1092298"/>
              <a:gd name="connsiteX80" fmla="*/ 636878 w 1238451"/>
              <a:gd name="connsiteY80" fmla="*/ 0 h 1092298"/>
              <a:gd name="connsiteX81" fmla="*/ 572834 w 1238451"/>
              <a:gd name="connsiteY81" fmla="*/ 3558 h 1092298"/>
              <a:gd name="connsiteX82" fmla="*/ 547928 w 1238451"/>
              <a:gd name="connsiteY82" fmla="*/ 32021 h 1092298"/>
              <a:gd name="connsiteX83" fmla="*/ 537254 w 1238451"/>
              <a:gd name="connsiteY83" fmla="*/ 35579 h 1092298"/>
              <a:gd name="connsiteX84" fmla="*/ 515907 w 1238451"/>
              <a:gd name="connsiteY84" fmla="*/ 56927 h 1092298"/>
              <a:gd name="connsiteX85" fmla="*/ 501675 w 1238451"/>
              <a:gd name="connsiteY85" fmla="*/ 67601 h 1092298"/>
              <a:gd name="connsiteX86" fmla="*/ 483885 w 1238451"/>
              <a:gd name="connsiteY86" fmla="*/ 81833 h 1092298"/>
              <a:gd name="connsiteX87" fmla="*/ 473211 w 1238451"/>
              <a:gd name="connsiteY87" fmla="*/ 74717 h 1092298"/>
              <a:gd name="connsiteX88" fmla="*/ 466095 w 1238451"/>
              <a:gd name="connsiteY88" fmla="*/ 64043 h 1092298"/>
              <a:gd name="connsiteX89" fmla="*/ 455421 w 1238451"/>
              <a:gd name="connsiteY89" fmla="*/ 53369 h 1092298"/>
              <a:gd name="connsiteX90" fmla="*/ 448305 w 1238451"/>
              <a:gd name="connsiteY90" fmla="*/ 42695 h 1092298"/>
              <a:gd name="connsiteX91" fmla="*/ 437631 w 1238451"/>
              <a:gd name="connsiteY91" fmla="*/ 32021 h 1092298"/>
              <a:gd name="connsiteX92" fmla="*/ 419841 w 1238451"/>
              <a:gd name="connsiteY92" fmla="*/ 17789 h 1092298"/>
              <a:gd name="connsiteX93" fmla="*/ 409167 w 1238451"/>
              <a:gd name="connsiteY93" fmla="*/ 7116 h 1092298"/>
              <a:gd name="connsiteX94" fmla="*/ 398493 w 1238451"/>
              <a:gd name="connsiteY94" fmla="*/ 3558 h 1092298"/>
              <a:gd name="connsiteX95" fmla="*/ 377146 w 1238451"/>
              <a:gd name="connsiteY95" fmla="*/ 21347 h 1092298"/>
              <a:gd name="connsiteX96" fmla="*/ 366472 w 1238451"/>
              <a:gd name="connsiteY96" fmla="*/ 24905 h 1092298"/>
              <a:gd name="connsiteX97" fmla="*/ 327334 w 1238451"/>
              <a:gd name="connsiteY97" fmla="*/ 35579 h 1092298"/>
              <a:gd name="connsiteX98" fmla="*/ 316660 w 1238451"/>
              <a:gd name="connsiteY98" fmla="*/ 39137 h 1092298"/>
              <a:gd name="connsiteX99" fmla="*/ 291754 w 1238451"/>
              <a:gd name="connsiteY99" fmla="*/ 46253 h 1092298"/>
              <a:gd name="connsiteX100" fmla="*/ 270406 w 1238451"/>
              <a:gd name="connsiteY100" fmla="*/ 60485 h 1092298"/>
              <a:gd name="connsiteX101" fmla="*/ 259732 w 1238451"/>
              <a:gd name="connsiteY101" fmla="*/ 67601 h 1092298"/>
              <a:gd name="connsiteX102" fmla="*/ 227710 w 1238451"/>
              <a:gd name="connsiteY102" fmla="*/ 92507 h 1092298"/>
              <a:gd name="connsiteX103" fmla="*/ 206363 w 1238451"/>
              <a:gd name="connsiteY103" fmla="*/ 106739 h 1092298"/>
              <a:gd name="connsiteX104" fmla="*/ 195689 w 1238451"/>
              <a:gd name="connsiteY104" fmla="*/ 110297 h 1092298"/>
              <a:gd name="connsiteX105" fmla="*/ 174341 w 1238451"/>
              <a:gd name="connsiteY105" fmla="*/ 124529 h 1092298"/>
              <a:gd name="connsiteX106" fmla="*/ 163667 w 1238451"/>
              <a:gd name="connsiteY106" fmla="*/ 131645 h 1092298"/>
              <a:gd name="connsiteX107" fmla="*/ 149435 w 1238451"/>
              <a:gd name="connsiteY107" fmla="*/ 142319 h 1092298"/>
              <a:gd name="connsiteX108" fmla="*/ 128087 w 1238451"/>
              <a:gd name="connsiteY108" fmla="*/ 156551 h 1092298"/>
              <a:gd name="connsiteX109" fmla="*/ 106739 w 1238451"/>
              <a:gd name="connsiteY109" fmla="*/ 170782 h 1092298"/>
              <a:gd name="connsiteX110" fmla="*/ 96065 w 1238451"/>
              <a:gd name="connsiteY110" fmla="*/ 177898 h 1092298"/>
              <a:gd name="connsiteX111" fmla="*/ 85391 w 1238451"/>
              <a:gd name="connsiteY111" fmla="*/ 188572 h 1092298"/>
              <a:gd name="connsiteX112" fmla="*/ 74717 w 1238451"/>
              <a:gd name="connsiteY112" fmla="*/ 192130 h 1092298"/>
              <a:gd name="connsiteX113" fmla="*/ 64044 w 1238451"/>
              <a:gd name="connsiteY113" fmla="*/ 202804 h 1092298"/>
              <a:gd name="connsiteX114" fmla="*/ 53370 w 1238451"/>
              <a:gd name="connsiteY114" fmla="*/ 209920 h 1092298"/>
              <a:gd name="connsiteX115" fmla="*/ 35580 w 1238451"/>
              <a:gd name="connsiteY115" fmla="*/ 241942 h 1092298"/>
              <a:gd name="connsiteX116" fmla="*/ 32022 w 1238451"/>
              <a:gd name="connsiteY116" fmla="*/ 387819 h 1092298"/>
              <a:gd name="connsiteX117" fmla="*/ 28464 w 1238451"/>
              <a:gd name="connsiteY117" fmla="*/ 405609 h 1092298"/>
              <a:gd name="connsiteX118" fmla="*/ 21348 w 1238451"/>
              <a:gd name="connsiteY118" fmla="*/ 426957 h 1092298"/>
              <a:gd name="connsiteX119" fmla="*/ 14232 w 1238451"/>
              <a:gd name="connsiteY119" fmla="*/ 448305 h 1092298"/>
              <a:gd name="connsiteX120" fmla="*/ 7116 w 1238451"/>
              <a:gd name="connsiteY120" fmla="*/ 458979 h 1092298"/>
              <a:gd name="connsiteX121" fmla="*/ 0 w 1238451"/>
              <a:gd name="connsiteY121" fmla="*/ 480326 h 1092298"/>
              <a:gd name="connsiteX122" fmla="*/ 3558 w 1238451"/>
              <a:gd name="connsiteY122" fmla="*/ 491000 h 1092298"/>
              <a:gd name="connsiteX123" fmla="*/ 24906 w 1238451"/>
              <a:gd name="connsiteY123" fmla="*/ 498116 h 1092298"/>
              <a:gd name="connsiteX124" fmla="*/ 39138 w 1238451"/>
              <a:gd name="connsiteY124" fmla="*/ 501674 h 1092298"/>
              <a:gd name="connsiteX125" fmla="*/ 49812 w 1238451"/>
              <a:gd name="connsiteY125" fmla="*/ 505232 h 1092298"/>
              <a:gd name="connsiteX126" fmla="*/ 71160 w 1238451"/>
              <a:gd name="connsiteY126" fmla="*/ 526580 h 1092298"/>
              <a:gd name="connsiteX127" fmla="*/ 81833 w 1238451"/>
              <a:gd name="connsiteY127" fmla="*/ 537254 h 1092298"/>
              <a:gd name="connsiteX128" fmla="*/ 85391 w 1238451"/>
              <a:gd name="connsiteY128" fmla="*/ 547928 h 1092298"/>
              <a:gd name="connsiteX129" fmla="*/ 71160 w 1238451"/>
              <a:gd name="connsiteY129" fmla="*/ 583508 h 1092298"/>
              <a:gd name="connsiteX130" fmla="*/ 64044 w 1238451"/>
              <a:gd name="connsiteY130" fmla="*/ 594182 h 1092298"/>
              <a:gd name="connsiteX131" fmla="*/ 56928 w 1238451"/>
              <a:gd name="connsiteY131" fmla="*/ 615530 h 1092298"/>
              <a:gd name="connsiteX132" fmla="*/ 49812 w 1238451"/>
              <a:gd name="connsiteY132" fmla="*/ 640435 h 1092298"/>
              <a:gd name="connsiteX133" fmla="*/ 46254 w 1238451"/>
              <a:gd name="connsiteY133" fmla="*/ 651109 h 1092298"/>
              <a:gd name="connsiteX134" fmla="*/ 42696 w 1238451"/>
              <a:gd name="connsiteY134" fmla="*/ 672457 h 1092298"/>
              <a:gd name="connsiteX135" fmla="*/ 46254 w 1238451"/>
              <a:gd name="connsiteY135" fmla="*/ 740059 h 1092298"/>
              <a:gd name="connsiteX136" fmla="*/ 49812 w 1238451"/>
              <a:gd name="connsiteY136" fmla="*/ 750733 h 1092298"/>
              <a:gd name="connsiteX137" fmla="*/ 56928 w 1238451"/>
              <a:gd name="connsiteY137" fmla="*/ 761407 h 1092298"/>
              <a:gd name="connsiteX138" fmla="*/ 60486 w 1238451"/>
              <a:gd name="connsiteY138" fmla="*/ 779196 h 1092298"/>
              <a:gd name="connsiteX139" fmla="*/ 64044 w 1238451"/>
              <a:gd name="connsiteY139" fmla="*/ 789870 h 1092298"/>
              <a:gd name="connsiteX140" fmla="*/ 67602 w 1238451"/>
              <a:gd name="connsiteY140" fmla="*/ 978443 h 1092298"/>
              <a:gd name="connsiteX141" fmla="*/ 71160 w 1238451"/>
              <a:gd name="connsiteY141" fmla="*/ 989117 h 1092298"/>
              <a:gd name="connsiteX142" fmla="*/ 99623 w 1238451"/>
              <a:gd name="connsiteY142" fmla="*/ 1021139 h 1092298"/>
              <a:gd name="connsiteX143" fmla="*/ 110297 w 1238451"/>
              <a:gd name="connsiteY143" fmla="*/ 1067393 h 1092298"/>
              <a:gd name="connsiteX144" fmla="*/ 120971 w 1238451"/>
              <a:gd name="connsiteY144" fmla="*/ 1070951 h 1092298"/>
              <a:gd name="connsiteX145" fmla="*/ 131645 w 1238451"/>
              <a:gd name="connsiteY145" fmla="*/ 1081624 h 1092298"/>
              <a:gd name="connsiteX146" fmla="*/ 145877 w 1238451"/>
              <a:gd name="connsiteY146" fmla="*/ 1085182 h 1092298"/>
              <a:gd name="connsiteX147" fmla="*/ 156551 w 1238451"/>
              <a:gd name="connsiteY147" fmla="*/ 1092298 h 1092298"/>
              <a:gd name="connsiteX148" fmla="*/ 373588 w 1238451"/>
              <a:gd name="connsiteY148" fmla="*/ 1088740 h 1092298"/>
              <a:gd name="connsiteX149" fmla="*/ 430515 w 1238451"/>
              <a:gd name="connsiteY149" fmla="*/ 1085182 h 1092298"/>
              <a:gd name="connsiteX150" fmla="*/ 444747 w 1238451"/>
              <a:gd name="connsiteY150" fmla="*/ 1081624 h 1092298"/>
              <a:gd name="connsiteX151" fmla="*/ 512349 w 1238451"/>
              <a:gd name="connsiteY151" fmla="*/ 1078066 h 109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38451" h="1092298">
                <a:moveTo>
                  <a:pt x="583508" y="1067393"/>
                </a:moveTo>
                <a:cubicBezTo>
                  <a:pt x="589898" y="1061003"/>
                  <a:pt x="601675" y="1046900"/>
                  <a:pt x="611972" y="1042487"/>
                </a:cubicBezTo>
                <a:cubicBezTo>
                  <a:pt x="616467" y="1040561"/>
                  <a:pt x="621460" y="1040115"/>
                  <a:pt x="626204" y="1038929"/>
                </a:cubicBezTo>
                <a:cubicBezTo>
                  <a:pt x="629762" y="1036557"/>
                  <a:pt x="633398" y="1034298"/>
                  <a:pt x="636878" y="1031813"/>
                </a:cubicBezTo>
                <a:cubicBezTo>
                  <a:pt x="641703" y="1028366"/>
                  <a:pt x="645961" y="1024081"/>
                  <a:pt x="651110" y="1021139"/>
                </a:cubicBezTo>
                <a:cubicBezTo>
                  <a:pt x="654366" y="1019278"/>
                  <a:pt x="658337" y="1019058"/>
                  <a:pt x="661784" y="1017581"/>
                </a:cubicBezTo>
                <a:cubicBezTo>
                  <a:pt x="666659" y="1015492"/>
                  <a:pt x="671411" y="1013097"/>
                  <a:pt x="676016" y="1010465"/>
                </a:cubicBezTo>
                <a:cubicBezTo>
                  <a:pt x="695329" y="999429"/>
                  <a:pt x="677792" y="1006315"/>
                  <a:pt x="697363" y="999791"/>
                </a:cubicBezTo>
                <a:cubicBezTo>
                  <a:pt x="735505" y="974363"/>
                  <a:pt x="677618" y="1013962"/>
                  <a:pt x="718711" y="982001"/>
                </a:cubicBezTo>
                <a:cubicBezTo>
                  <a:pt x="725462" y="976750"/>
                  <a:pt x="732943" y="972513"/>
                  <a:pt x="740059" y="967769"/>
                </a:cubicBezTo>
                <a:lnTo>
                  <a:pt x="761407" y="953537"/>
                </a:lnTo>
                <a:cubicBezTo>
                  <a:pt x="765594" y="950746"/>
                  <a:pt x="768215" y="946084"/>
                  <a:pt x="772081" y="942863"/>
                </a:cubicBezTo>
                <a:cubicBezTo>
                  <a:pt x="782612" y="934088"/>
                  <a:pt x="783423" y="935580"/>
                  <a:pt x="796987" y="932189"/>
                </a:cubicBezTo>
                <a:cubicBezTo>
                  <a:pt x="800545" y="929817"/>
                  <a:pt x="803836" y="926985"/>
                  <a:pt x="807661" y="925073"/>
                </a:cubicBezTo>
                <a:cubicBezTo>
                  <a:pt x="811015" y="923396"/>
                  <a:pt x="814599" y="921841"/>
                  <a:pt x="818335" y="921516"/>
                </a:cubicBezTo>
                <a:cubicBezTo>
                  <a:pt x="841995" y="919459"/>
                  <a:pt x="865774" y="919144"/>
                  <a:pt x="889494" y="917958"/>
                </a:cubicBezTo>
                <a:cubicBezTo>
                  <a:pt x="893052" y="916772"/>
                  <a:pt x="896721" y="915877"/>
                  <a:pt x="900168" y="914400"/>
                </a:cubicBezTo>
                <a:cubicBezTo>
                  <a:pt x="930944" y="901210"/>
                  <a:pt x="900042" y="912070"/>
                  <a:pt x="925074" y="903726"/>
                </a:cubicBezTo>
                <a:cubicBezTo>
                  <a:pt x="928632" y="901354"/>
                  <a:pt x="931923" y="898522"/>
                  <a:pt x="935748" y="896610"/>
                </a:cubicBezTo>
                <a:cubicBezTo>
                  <a:pt x="939103" y="894933"/>
                  <a:pt x="943493" y="895395"/>
                  <a:pt x="946422" y="893052"/>
                </a:cubicBezTo>
                <a:cubicBezTo>
                  <a:pt x="958419" y="883454"/>
                  <a:pt x="949730" y="882754"/>
                  <a:pt x="957096" y="871704"/>
                </a:cubicBezTo>
                <a:cubicBezTo>
                  <a:pt x="959887" y="867517"/>
                  <a:pt x="964212" y="864588"/>
                  <a:pt x="967770" y="861030"/>
                </a:cubicBezTo>
                <a:cubicBezTo>
                  <a:pt x="968956" y="856286"/>
                  <a:pt x="969141" y="851172"/>
                  <a:pt x="971328" y="846798"/>
                </a:cubicBezTo>
                <a:cubicBezTo>
                  <a:pt x="981705" y="826044"/>
                  <a:pt x="981557" y="828119"/>
                  <a:pt x="996233" y="818334"/>
                </a:cubicBezTo>
                <a:cubicBezTo>
                  <a:pt x="998605" y="814776"/>
                  <a:pt x="1000010" y="810331"/>
                  <a:pt x="1003349" y="807660"/>
                </a:cubicBezTo>
                <a:cubicBezTo>
                  <a:pt x="1007959" y="803972"/>
                  <a:pt x="1035153" y="800580"/>
                  <a:pt x="1035371" y="800544"/>
                </a:cubicBezTo>
                <a:cubicBezTo>
                  <a:pt x="1048417" y="780975"/>
                  <a:pt x="1035371" y="797579"/>
                  <a:pt x="1053161" y="782754"/>
                </a:cubicBezTo>
                <a:cubicBezTo>
                  <a:pt x="1070169" y="768581"/>
                  <a:pt x="1058230" y="776671"/>
                  <a:pt x="1070951" y="761407"/>
                </a:cubicBezTo>
                <a:cubicBezTo>
                  <a:pt x="1083655" y="746163"/>
                  <a:pt x="1080149" y="754196"/>
                  <a:pt x="1095857" y="740059"/>
                </a:cubicBezTo>
                <a:cubicBezTo>
                  <a:pt x="1103337" y="733327"/>
                  <a:pt x="1111623" y="727084"/>
                  <a:pt x="1117205" y="718711"/>
                </a:cubicBezTo>
                <a:cubicBezTo>
                  <a:pt x="1122456" y="710834"/>
                  <a:pt x="1126776" y="702843"/>
                  <a:pt x="1134995" y="697363"/>
                </a:cubicBezTo>
                <a:cubicBezTo>
                  <a:pt x="1138115" y="695283"/>
                  <a:pt x="1142110" y="694991"/>
                  <a:pt x="1145668" y="693805"/>
                </a:cubicBezTo>
                <a:cubicBezTo>
                  <a:pt x="1148040" y="690247"/>
                  <a:pt x="1149445" y="685802"/>
                  <a:pt x="1152784" y="683131"/>
                </a:cubicBezTo>
                <a:cubicBezTo>
                  <a:pt x="1155713" y="680788"/>
                  <a:pt x="1160103" y="681250"/>
                  <a:pt x="1163458" y="679573"/>
                </a:cubicBezTo>
                <a:cubicBezTo>
                  <a:pt x="1191047" y="665778"/>
                  <a:pt x="1157977" y="677842"/>
                  <a:pt x="1184806" y="668899"/>
                </a:cubicBezTo>
                <a:cubicBezTo>
                  <a:pt x="1189550" y="661783"/>
                  <a:pt x="1196964" y="655848"/>
                  <a:pt x="1199038" y="647551"/>
                </a:cubicBezTo>
                <a:cubicBezTo>
                  <a:pt x="1204415" y="626042"/>
                  <a:pt x="1201050" y="637958"/>
                  <a:pt x="1209712" y="611972"/>
                </a:cubicBezTo>
                <a:cubicBezTo>
                  <a:pt x="1211064" y="607915"/>
                  <a:pt x="1214916" y="605123"/>
                  <a:pt x="1216828" y="601298"/>
                </a:cubicBezTo>
                <a:cubicBezTo>
                  <a:pt x="1218505" y="597943"/>
                  <a:pt x="1218306" y="593745"/>
                  <a:pt x="1220386" y="590624"/>
                </a:cubicBezTo>
                <a:cubicBezTo>
                  <a:pt x="1223177" y="586437"/>
                  <a:pt x="1227502" y="583508"/>
                  <a:pt x="1231060" y="579950"/>
                </a:cubicBezTo>
                <a:lnTo>
                  <a:pt x="1238176" y="558602"/>
                </a:lnTo>
                <a:cubicBezTo>
                  <a:pt x="1239362" y="555044"/>
                  <a:pt x="1236439" y="551206"/>
                  <a:pt x="1234618" y="547928"/>
                </a:cubicBezTo>
                <a:cubicBezTo>
                  <a:pt x="1230465" y="540452"/>
                  <a:pt x="1225130" y="533696"/>
                  <a:pt x="1220386" y="526580"/>
                </a:cubicBezTo>
                <a:lnTo>
                  <a:pt x="1199038" y="494558"/>
                </a:lnTo>
                <a:cubicBezTo>
                  <a:pt x="1196247" y="490371"/>
                  <a:pt x="1191453" y="487856"/>
                  <a:pt x="1188364" y="483884"/>
                </a:cubicBezTo>
                <a:cubicBezTo>
                  <a:pt x="1188359" y="483877"/>
                  <a:pt x="1170576" y="457203"/>
                  <a:pt x="1167016" y="451863"/>
                </a:cubicBezTo>
                <a:cubicBezTo>
                  <a:pt x="1164644" y="448305"/>
                  <a:pt x="1159900" y="447119"/>
                  <a:pt x="1156342" y="444747"/>
                </a:cubicBezTo>
                <a:cubicBezTo>
                  <a:pt x="1137365" y="416282"/>
                  <a:pt x="1162272" y="450677"/>
                  <a:pt x="1138553" y="426957"/>
                </a:cubicBezTo>
                <a:cubicBezTo>
                  <a:pt x="1131656" y="420059"/>
                  <a:pt x="1130773" y="414291"/>
                  <a:pt x="1127879" y="405609"/>
                </a:cubicBezTo>
                <a:cubicBezTo>
                  <a:pt x="1129065" y="402051"/>
                  <a:pt x="1129960" y="398382"/>
                  <a:pt x="1131437" y="394935"/>
                </a:cubicBezTo>
                <a:cubicBezTo>
                  <a:pt x="1135902" y="384516"/>
                  <a:pt x="1139290" y="378959"/>
                  <a:pt x="1145668" y="370029"/>
                </a:cubicBezTo>
                <a:cubicBezTo>
                  <a:pt x="1149115" y="365203"/>
                  <a:pt x="1152375" y="360205"/>
                  <a:pt x="1156342" y="355797"/>
                </a:cubicBezTo>
                <a:cubicBezTo>
                  <a:pt x="1187677" y="320980"/>
                  <a:pt x="1169149" y="347261"/>
                  <a:pt x="1184806" y="323775"/>
                </a:cubicBezTo>
                <a:cubicBezTo>
                  <a:pt x="1181248" y="322589"/>
                  <a:pt x="1177411" y="322038"/>
                  <a:pt x="1174132" y="320217"/>
                </a:cubicBezTo>
                <a:cubicBezTo>
                  <a:pt x="1137429" y="299828"/>
                  <a:pt x="1166263" y="310479"/>
                  <a:pt x="1142110" y="302428"/>
                </a:cubicBezTo>
                <a:cubicBezTo>
                  <a:pt x="1139738" y="298870"/>
                  <a:pt x="1138213" y="294570"/>
                  <a:pt x="1134995" y="291754"/>
                </a:cubicBezTo>
                <a:cubicBezTo>
                  <a:pt x="1128559" y="286122"/>
                  <a:pt x="1120763" y="282266"/>
                  <a:pt x="1113647" y="277522"/>
                </a:cubicBezTo>
                <a:lnTo>
                  <a:pt x="1092299" y="263290"/>
                </a:lnTo>
                <a:cubicBezTo>
                  <a:pt x="1088112" y="260499"/>
                  <a:pt x="1085491" y="255837"/>
                  <a:pt x="1081625" y="252616"/>
                </a:cubicBezTo>
                <a:cubicBezTo>
                  <a:pt x="1078340" y="249878"/>
                  <a:pt x="1074509" y="247872"/>
                  <a:pt x="1070951" y="245500"/>
                </a:cubicBezTo>
                <a:cubicBezTo>
                  <a:pt x="1051975" y="217036"/>
                  <a:pt x="1076881" y="251430"/>
                  <a:pt x="1053161" y="227710"/>
                </a:cubicBezTo>
                <a:cubicBezTo>
                  <a:pt x="1050137" y="224686"/>
                  <a:pt x="1049069" y="220060"/>
                  <a:pt x="1046045" y="217036"/>
                </a:cubicBezTo>
                <a:cubicBezTo>
                  <a:pt x="1043021" y="214012"/>
                  <a:pt x="1038656" y="212658"/>
                  <a:pt x="1035371" y="209920"/>
                </a:cubicBezTo>
                <a:cubicBezTo>
                  <a:pt x="1007976" y="187090"/>
                  <a:pt x="1040525" y="209798"/>
                  <a:pt x="1014023" y="192130"/>
                </a:cubicBezTo>
                <a:cubicBezTo>
                  <a:pt x="994491" y="162832"/>
                  <a:pt x="1020029" y="196406"/>
                  <a:pt x="996233" y="177898"/>
                </a:cubicBezTo>
                <a:cubicBezTo>
                  <a:pt x="972657" y="159561"/>
                  <a:pt x="984275" y="157623"/>
                  <a:pt x="964212" y="152993"/>
                </a:cubicBezTo>
                <a:cubicBezTo>
                  <a:pt x="952427" y="150273"/>
                  <a:pt x="940492" y="148249"/>
                  <a:pt x="928632" y="145877"/>
                </a:cubicBezTo>
                <a:cubicBezTo>
                  <a:pt x="921277" y="144406"/>
                  <a:pt x="907284" y="138761"/>
                  <a:pt x="907284" y="138761"/>
                </a:cubicBezTo>
                <a:cubicBezTo>
                  <a:pt x="903726" y="136389"/>
                  <a:pt x="900435" y="133557"/>
                  <a:pt x="896610" y="131645"/>
                </a:cubicBezTo>
                <a:cubicBezTo>
                  <a:pt x="893255" y="129968"/>
                  <a:pt x="889214" y="129908"/>
                  <a:pt x="885936" y="128087"/>
                </a:cubicBezTo>
                <a:cubicBezTo>
                  <a:pt x="878460" y="123934"/>
                  <a:pt x="872237" y="117680"/>
                  <a:pt x="864588" y="113855"/>
                </a:cubicBezTo>
                <a:cubicBezTo>
                  <a:pt x="859844" y="111483"/>
                  <a:pt x="854961" y="109370"/>
                  <a:pt x="850356" y="106739"/>
                </a:cubicBezTo>
                <a:cubicBezTo>
                  <a:pt x="846643" y="104617"/>
                  <a:pt x="843612" y="101308"/>
                  <a:pt x="839682" y="99623"/>
                </a:cubicBezTo>
                <a:cubicBezTo>
                  <a:pt x="835188" y="97697"/>
                  <a:pt x="830195" y="97251"/>
                  <a:pt x="825451" y="96065"/>
                </a:cubicBezTo>
                <a:cubicBezTo>
                  <a:pt x="794861" y="75672"/>
                  <a:pt x="833564" y="100122"/>
                  <a:pt x="804103" y="85391"/>
                </a:cubicBezTo>
                <a:cubicBezTo>
                  <a:pt x="776514" y="71596"/>
                  <a:pt x="809584" y="83660"/>
                  <a:pt x="782755" y="74717"/>
                </a:cubicBezTo>
                <a:lnTo>
                  <a:pt x="740059" y="46253"/>
                </a:lnTo>
                <a:cubicBezTo>
                  <a:pt x="736501" y="43881"/>
                  <a:pt x="733442" y="40489"/>
                  <a:pt x="729385" y="39137"/>
                </a:cubicBezTo>
                <a:cubicBezTo>
                  <a:pt x="697849" y="28625"/>
                  <a:pt x="715492" y="32849"/>
                  <a:pt x="676016" y="28463"/>
                </a:cubicBezTo>
                <a:lnTo>
                  <a:pt x="654668" y="14231"/>
                </a:lnTo>
                <a:cubicBezTo>
                  <a:pt x="622484" y="-7225"/>
                  <a:pt x="671771" y="11631"/>
                  <a:pt x="636878" y="0"/>
                </a:cubicBezTo>
                <a:cubicBezTo>
                  <a:pt x="615530" y="1186"/>
                  <a:pt x="594000" y="535"/>
                  <a:pt x="572834" y="3558"/>
                </a:cubicBezTo>
                <a:cubicBezTo>
                  <a:pt x="553112" y="6375"/>
                  <a:pt x="568395" y="25199"/>
                  <a:pt x="547928" y="32021"/>
                </a:cubicBezTo>
                <a:lnTo>
                  <a:pt x="537254" y="35579"/>
                </a:lnTo>
                <a:cubicBezTo>
                  <a:pt x="530138" y="42695"/>
                  <a:pt x="523958" y="50889"/>
                  <a:pt x="515907" y="56927"/>
                </a:cubicBezTo>
                <a:cubicBezTo>
                  <a:pt x="511163" y="60485"/>
                  <a:pt x="505868" y="63408"/>
                  <a:pt x="501675" y="67601"/>
                </a:cubicBezTo>
                <a:cubicBezTo>
                  <a:pt x="485581" y="83695"/>
                  <a:pt x="504665" y="74906"/>
                  <a:pt x="483885" y="81833"/>
                </a:cubicBezTo>
                <a:cubicBezTo>
                  <a:pt x="480327" y="79461"/>
                  <a:pt x="476235" y="77741"/>
                  <a:pt x="473211" y="74717"/>
                </a:cubicBezTo>
                <a:cubicBezTo>
                  <a:pt x="470187" y="71693"/>
                  <a:pt x="468833" y="67328"/>
                  <a:pt x="466095" y="64043"/>
                </a:cubicBezTo>
                <a:cubicBezTo>
                  <a:pt x="462874" y="60177"/>
                  <a:pt x="458642" y="57235"/>
                  <a:pt x="455421" y="53369"/>
                </a:cubicBezTo>
                <a:cubicBezTo>
                  <a:pt x="452683" y="50084"/>
                  <a:pt x="451043" y="45980"/>
                  <a:pt x="448305" y="42695"/>
                </a:cubicBezTo>
                <a:cubicBezTo>
                  <a:pt x="445084" y="38829"/>
                  <a:pt x="440852" y="35887"/>
                  <a:pt x="437631" y="32021"/>
                </a:cubicBezTo>
                <a:cubicBezTo>
                  <a:pt x="425251" y="17165"/>
                  <a:pt x="437364" y="23630"/>
                  <a:pt x="419841" y="17789"/>
                </a:cubicBezTo>
                <a:cubicBezTo>
                  <a:pt x="416283" y="14231"/>
                  <a:pt x="413354" y="9907"/>
                  <a:pt x="409167" y="7116"/>
                </a:cubicBezTo>
                <a:cubicBezTo>
                  <a:pt x="406046" y="5036"/>
                  <a:pt x="402192" y="2942"/>
                  <a:pt x="398493" y="3558"/>
                </a:cubicBezTo>
                <a:cubicBezTo>
                  <a:pt x="390729" y="4852"/>
                  <a:pt x="382492" y="17783"/>
                  <a:pt x="377146" y="21347"/>
                </a:cubicBezTo>
                <a:cubicBezTo>
                  <a:pt x="374025" y="23427"/>
                  <a:pt x="370030" y="23719"/>
                  <a:pt x="366472" y="24905"/>
                </a:cubicBezTo>
                <a:cubicBezTo>
                  <a:pt x="346128" y="38468"/>
                  <a:pt x="363874" y="28935"/>
                  <a:pt x="327334" y="35579"/>
                </a:cubicBezTo>
                <a:cubicBezTo>
                  <a:pt x="323644" y="36250"/>
                  <a:pt x="320266" y="38107"/>
                  <a:pt x="316660" y="39137"/>
                </a:cubicBezTo>
                <a:cubicBezTo>
                  <a:pt x="285387" y="48072"/>
                  <a:pt x="317347" y="37722"/>
                  <a:pt x="291754" y="46253"/>
                </a:cubicBezTo>
                <a:lnTo>
                  <a:pt x="270406" y="60485"/>
                </a:lnTo>
                <a:cubicBezTo>
                  <a:pt x="266848" y="62857"/>
                  <a:pt x="262756" y="64577"/>
                  <a:pt x="259732" y="67601"/>
                </a:cubicBezTo>
                <a:cubicBezTo>
                  <a:pt x="243010" y="84323"/>
                  <a:pt x="253246" y="75482"/>
                  <a:pt x="227710" y="92507"/>
                </a:cubicBezTo>
                <a:lnTo>
                  <a:pt x="206363" y="106739"/>
                </a:lnTo>
                <a:cubicBezTo>
                  <a:pt x="203242" y="108819"/>
                  <a:pt x="199247" y="109111"/>
                  <a:pt x="195689" y="110297"/>
                </a:cubicBezTo>
                <a:lnTo>
                  <a:pt x="174341" y="124529"/>
                </a:lnTo>
                <a:cubicBezTo>
                  <a:pt x="170783" y="126901"/>
                  <a:pt x="167088" y="129079"/>
                  <a:pt x="163667" y="131645"/>
                </a:cubicBezTo>
                <a:cubicBezTo>
                  <a:pt x="158923" y="135203"/>
                  <a:pt x="154293" y="138918"/>
                  <a:pt x="149435" y="142319"/>
                </a:cubicBezTo>
                <a:cubicBezTo>
                  <a:pt x="142429" y="147223"/>
                  <a:pt x="135203" y="151807"/>
                  <a:pt x="128087" y="156551"/>
                </a:cubicBezTo>
                <a:lnTo>
                  <a:pt x="106739" y="170782"/>
                </a:lnTo>
                <a:cubicBezTo>
                  <a:pt x="103181" y="173154"/>
                  <a:pt x="99089" y="174874"/>
                  <a:pt x="96065" y="177898"/>
                </a:cubicBezTo>
                <a:cubicBezTo>
                  <a:pt x="92507" y="181456"/>
                  <a:pt x="89578" y="185781"/>
                  <a:pt x="85391" y="188572"/>
                </a:cubicBezTo>
                <a:cubicBezTo>
                  <a:pt x="82270" y="190652"/>
                  <a:pt x="78275" y="190944"/>
                  <a:pt x="74717" y="192130"/>
                </a:cubicBezTo>
                <a:cubicBezTo>
                  <a:pt x="71159" y="195688"/>
                  <a:pt x="67909" y="199583"/>
                  <a:pt x="64044" y="202804"/>
                </a:cubicBezTo>
                <a:cubicBezTo>
                  <a:pt x="60759" y="205542"/>
                  <a:pt x="56186" y="206702"/>
                  <a:pt x="53370" y="209920"/>
                </a:cubicBezTo>
                <a:cubicBezTo>
                  <a:pt x="40195" y="224978"/>
                  <a:pt x="40467" y="227282"/>
                  <a:pt x="35580" y="241942"/>
                </a:cubicBezTo>
                <a:cubicBezTo>
                  <a:pt x="34394" y="290568"/>
                  <a:pt x="34135" y="339225"/>
                  <a:pt x="32022" y="387819"/>
                </a:cubicBezTo>
                <a:cubicBezTo>
                  <a:pt x="31759" y="393861"/>
                  <a:pt x="30055" y="399775"/>
                  <a:pt x="28464" y="405609"/>
                </a:cubicBezTo>
                <a:cubicBezTo>
                  <a:pt x="26490" y="412846"/>
                  <a:pt x="23720" y="419841"/>
                  <a:pt x="21348" y="426957"/>
                </a:cubicBezTo>
                <a:lnTo>
                  <a:pt x="14232" y="448305"/>
                </a:lnTo>
                <a:cubicBezTo>
                  <a:pt x="12880" y="452362"/>
                  <a:pt x="8853" y="455071"/>
                  <a:pt x="7116" y="458979"/>
                </a:cubicBezTo>
                <a:cubicBezTo>
                  <a:pt x="4070" y="465833"/>
                  <a:pt x="0" y="480326"/>
                  <a:pt x="0" y="480326"/>
                </a:cubicBezTo>
                <a:cubicBezTo>
                  <a:pt x="1186" y="483884"/>
                  <a:pt x="506" y="488820"/>
                  <a:pt x="3558" y="491000"/>
                </a:cubicBezTo>
                <a:cubicBezTo>
                  <a:pt x="9662" y="495360"/>
                  <a:pt x="17790" y="495744"/>
                  <a:pt x="24906" y="498116"/>
                </a:cubicBezTo>
                <a:cubicBezTo>
                  <a:pt x="29545" y="499662"/>
                  <a:pt x="34436" y="500331"/>
                  <a:pt x="39138" y="501674"/>
                </a:cubicBezTo>
                <a:cubicBezTo>
                  <a:pt x="42744" y="502704"/>
                  <a:pt x="46254" y="504046"/>
                  <a:pt x="49812" y="505232"/>
                </a:cubicBezTo>
                <a:lnTo>
                  <a:pt x="71160" y="526580"/>
                </a:lnTo>
                <a:lnTo>
                  <a:pt x="81833" y="537254"/>
                </a:lnTo>
                <a:cubicBezTo>
                  <a:pt x="83019" y="540812"/>
                  <a:pt x="85805" y="544200"/>
                  <a:pt x="85391" y="547928"/>
                </a:cubicBezTo>
                <a:cubicBezTo>
                  <a:pt x="84386" y="556974"/>
                  <a:pt x="76122" y="574823"/>
                  <a:pt x="71160" y="583508"/>
                </a:cubicBezTo>
                <a:cubicBezTo>
                  <a:pt x="69039" y="587221"/>
                  <a:pt x="65781" y="590274"/>
                  <a:pt x="64044" y="594182"/>
                </a:cubicBezTo>
                <a:cubicBezTo>
                  <a:pt x="60998" y="601036"/>
                  <a:pt x="59300" y="608414"/>
                  <a:pt x="56928" y="615530"/>
                </a:cubicBezTo>
                <a:cubicBezTo>
                  <a:pt x="48396" y="641125"/>
                  <a:pt x="58749" y="609156"/>
                  <a:pt x="49812" y="640435"/>
                </a:cubicBezTo>
                <a:cubicBezTo>
                  <a:pt x="48782" y="644041"/>
                  <a:pt x="47068" y="647448"/>
                  <a:pt x="46254" y="651109"/>
                </a:cubicBezTo>
                <a:cubicBezTo>
                  <a:pt x="44689" y="658151"/>
                  <a:pt x="43882" y="665341"/>
                  <a:pt x="42696" y="672457"/>
                </a:cubicBezTo>
                <a:cubicBezTo>
                  <a:pt x="43882" y="694991"/>
                  <a:pt x="44211" y="717586"/>
                  <a:pt x="46254" y="740059"/>
                </a:cubicBezTo>
                <a:cubicBezTo>
                  <a:pt x="46594" y="743794"/>
                  <a:pt x="48135" y="747378"/>
                  <a:pt x="49812" y="750733"/>
                </a:cubicBezTo>
                <a:cubicBezTo>
                  <a:pt x="51724" y="754558"/>
                  <a:pt x="54556" y="757849"/>
                  <a:pt x="56928" y="761407"/>
                </a:cubicBezTo>
                <a:cubicBezTo>
                  <a:pt x="58114" y="767337"/>
                  <a:pt x="59019" y="773329"/>
                  <a:pt x="60486" y="779196"/>
                </a:cubicBezTo>
                <a:cubicBezTo>
                  <a:pt x="61396" y="782834"/>
                  <a:pt x="63910" y="786122"/>
                  <a:pt x="64044" y="789870"/>
                </a:cubicBezTo>
                <a:cubicBezTo>
                  <a:pt x="66288" y="852699"/>
                  <a:pt x="65358" y="915614"/>
                  <a:pt x="67602" y="978443"/>
                </a:cubicBezTo>
                <a:cubicBezTo>
                  <a:pt x="67736" y="982191"/>
                  <a:pt x="68857" y="986157"/>
                  <a:pt x="71160" y="989117"/>
                </a:cubicBezTo>
                <a:cubicBezTo>
                  <a:pt x="128033" y="1062243"/>
                  <a:pt x="73114" y="981375"/>
                  <a:pt x="99623" y="1021139"/>
                </a:cubicBezTo>
                <a:cubicBezTo>
                  <a:pt x="100695" y="1031861"/>
                  <a:pt x="97614" y="1057247"/>
                  <a:pt x="110297" y="1067393"/>
                </a:cubicBezTo>
                <a:cubicBezTo>
                  <a:pt x="113226" y="1069736"/>
                  <a:pt x="117413" y="1069765"/>
                  <a:pt x="120971" y="1070951"/>
                </a:cubicBezTo>
                <a:cubicBezTo>
                  <a:pt x="124529" y="1074509"/>
                  <a:pt x="127276" y="1079128"/>
                  <a:pt x="131645" y="1081624"/>
                </a:cubicBezTo>
                <a:cubicBezTo>
                  <a:pt x="135891" y="1084050"/>
                  <a:pt x="141382" y="1083256"/>
                  <a:pt x="145877" y="1085182"/>
                </a:cubicBezTo>
                <a:cubicBezTo>
                  <a:pt x="149807" y="1086866"/>
                  <a:pt x="152993" y="1089926"/>
                  <a:pt x="156551" y="1092298"/>
                </a:cubicBezTo>
                <a:lnTo>
                  <a:pt x="373588" y="1088740"/>
                </a:lnTo>
                <a:cubicBezTo>
                  <a:pt x="392594" y="1088246"/>
                  <a:pt x="411597" y="1087074"/>
                  <a:pt x="430515" y="1085182"/>
                </a:cubicBezTo>
                <a:cubicBezTo>
                  <a:pt x="435381" y="1084695"/>
                  <a:pt x="439875" y="1082048"/>
                  <a:pt x="444747" y="1081624"/>
                </a:cubicBezTo>
                <a:cubicBezTo>
                  <a:pt x="467227" y="1079669"/>
                  <a:pt x="512349" y="1078066"/>
                  <a:pt x="512349" y="1078066"/>
                </a:cubicBezTo>
              </a:path>
            </a:pathLst>
          </a:custGeom>
          <a:noFill/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229428" y="1886939"/>
            <a:ext cx="2410482" cy="2122927"/>
          </a:xfrm>
          <a:custGeom>
            <a:avLst/>
            <a:gdLst>
              <a:gd name="connsiteX0" fmla="*/ 718711 w 1515698"/>
              <a:gd name="connsiteY0" fmla="*/ 1295103 h 1416075"/>
              <a:gd name="connsiteX1" fmla="*/ 732943 w 1515698"/>
              <a:gd name="connsiteY1" fmla="*/ 1277314 h 1416075"/>
              <a:gd name="connsiteX2" fmla="*/ 743617 w 1515698"/>
              <a:gd name="connsiteY2" fmla="*/ 1270198 h 1416075"/>
              <a:gd name="connsiteX3" fmla="*/ 761407 w 1515698"/>
              <a:gd name="connsiteY3" fmla="*/ 1248850 h 1416075"/>
              <a:gd name="connsiteX4" fmla="*/ 772081 w 1515698"/>
              <a:gd name="connsiteY4" fmla="*/ 1245292 h 1416075"/>
              <a:gd name="connsiteX5" fmla="*/ 804103 w 1515698"/>
              <a:gd name="connsiteY5" fmla="*/ 1223944 h 1416075"/>
              <a:gd name="connsiteX6" fmla="*/ 814777 w 1515698"/>
              <a:gd name="connsiteY6" fmla="*/ 1220386 h 1416075"/>
              <a:gd name="connsiteX7" fmla="*/ 825451 w 1515698"/>
              <a:gd name="connsiteY7" fmla="*/ 1213270 h 1416075"/>
              <a:gd name="connsiteX8" fmla="*/ 846798 w 1515698"/>
              <a:gd name="connsiteY8" fmla="*/ 1206154 h 1416075"/>
              <a:gd name="connsiteX9" fmla="*/ 871704 w 1515698"/>
              <a:gd name="connsiteY9" fmla="*/ 1188364 h 1416075"/>
              <a:gd name="connsiteX10" fmla="*/ 885936 w 1515698"/>
              <a:gd name="connsiteY10" fmla="*/ 1181248 h 1416075"/>
              <a:gd name="connsiteX11" fmla="*/ 896610 w 1515698"/>
              <a:gd name="connsiteY11" fmla="*/ 1174132 h 1416075"/>
              <a:gd name="connsiteX12" fmla="*/ 910842 w 1515698"/>
              <a:gd name="connsiteY12" fmla="*/ 1167016 h 1416075"/>
              <a:gd name="connsiteX13" fmla="*/ 921516 w 1515698"/>
              <a:gd name="connsiteY13" fmla="*/ 1159900 h 1416075"/>
              <a:gd name="connsiteX14" fmla="*/ 946422 w 1515698"/>
              <a:gd name="connsiteY14" fmla="*/ 1149226 h 1416075"/>
              <a:gd name="connsiteX15" fmla="*/ 971328 w 1515698"/>
              <a:gd name="connsiteY15" fmla="*/ 1138552 h 1416075"/>
              <a:gd name="connsiteX16" fmla="*/ 985559 w 1515698"/>
              <a:gd name="connsiteY16" fmla="*/ 1131437 h 1416075"/>
              <a:gd name="connsiteX17" fmla="*/ 1053161 w 1515698"/>
              <a:gd name="connsiteY17" fmla="*/ 1127879 h 1416075"/>
              <a:gd name="connsiteX18" fmla="*/ 1088741 w 1515698"/>
              <a:gd name="connsiteY18" fmla="*/ 1095857 h 1416075"/>
              <a:gd name="connsiteX19" fmla="*/ 1106531 w 1515698"/>
              <a:gd name="connsiteY19" fmla="*/ 1078067 h 1416075"/>
              <a:gd name="connsiteX20" fmla="*/ 1138552 w 1515698"/>
              <a:gd name="connsiteY20" fmla="*/ 1042487 h 1416075"/>
              <a:gd name="connsiteX21" fmla="*/ 1159900 w 1515698"/>
              <a:gd name="connsiteY21" fmla="*/ 1024697 h 1416075"/>
              <a:gd name="connsiteX22" fmla="*/ 1170574 w 1515698"/>
              <a:gd name="connsiteY22" fmla="*/ 1021139 h 1416075"/>
              <a:gd name="connsiteX23" fmla="*/ 1181248 w 1515698"/>
              <a:gd name="connsiteY23" fmla="*/ 1010465 h 1416075"/>
              <a:gd name="connsiteX24" fmla="*/ 1213270 w 1515698"/>
              <a:gd name="connsiteY24" fmla="*/ 989117 h 1416075"/>
              <a:gd name="connsiteX25" fmla="*/ 1223944 w 1515698"/>
              <a:gd name="connsiteY25" fmla="*/ 978444 h 1416075"/>
              <a:gd name="connsiteX26" fmla="*/ 1234618 w 1515698"/>
              <a:gd name="connsiteY26" fmla="*/ 971328 h 1416075"/>
              <a:gd name="connsiteX27" fmla="*/ 1252408 w 1515698"/>
              <a:gd name="connsiteY27" fmla="*/ 949980 h 1416075"/>
              <a:gd name="connsiteX28" fmla="*/ 1266640 w 1515698"/>
              <a:gd name="connsiteY28" fmla="*/ 939306 h 1416075"/>
              <a:gd name="connsiteX29" fmla="*/ 1284430 w 1515698"/>
              <a:gd name="connsiteY29" fmla="*/ 921516 h 1416075"/>
              <a:gd name="connsiteX30" fmla="*/ 1298661 w 1515698"/>
              <a:gd name="connsiteY30" fmla="*/ 903726 h 1416075"/>
              <a:gd name="connsiteX31" fmla="*/ 1305777 w 1515698"/>
              <a:gd name="connsiteY31" fmla="*/ 893052 h 1416075"/>
              <a:gd name="connsiteX32" fmla="*/ 1316451 w 1515698"/>
              <a:gd name="connsiteY32" fmla="*/ 882378 h 1416075"/>
              <a:gd name="connsiteX33" fmla="*/ 1334241 w 1515698"/>
              <a:gd name="connsiteY33" fmla="*/ 864588 h 1416075"/>
              <a:gd name="connsiteX34" fmla="*/ 1352031 w 1515698"/>
              <a:gd name="connsiteY34" fmla="*/ 846798 h 1416075"/>
              <a:gd name="connsiteX35" fmla="*/ 1373379 w 1515698"/>
              <a:gd name="connsiteY35" fmla="*/ 829009 h 1416075"/>
              <a:gd name="connsiteX36" fmla="*/ 1380495 w 1515698"/>
              <a:gd name="connsiteY36" fmla="*/ 818335 h 1416075"/>
              <a:gd name="connsiteX37" fmla="*/ 1401843 w 1515698"/>
              <a:gd name="connsiteY37" fmla="*/ 800545 h 1416075"/>
              <a:gd name="connsiteX38" fmla="*/ 1416075 w 1515698"/>
              <a:gd name="connsiteY38" fmla="*/ 779197 h 1416075"/>
              <a:gd name="connsiteX39" fmla="*/ 1426749 w 1515698"/>
              <a:gd name="connsiteY39" fmla="*/ 768523 h 1416075"/>
              <a:gd name="connsiteX40" fmla="*/ 1440980 w 1515698"/>
              <a:gd name="connsiteY40" fmla="*/ 747175 h 1416075"/>
              <a:gd name="connsiteX41" fmla="*/ 1451654 w 1515698"/>
              <a:gd name="connsiteY41" fmla="*/ 736501 h 1416075"/>
              <a:gd name="connsiteX42" fmla="*/ 1458770 w 1515698"/>
              <a:gd name="connsiteY42" fmla="*/ 725827 h 1416075"/>
              <a:gd name="connsiteX43" fmla="*/ 1469444 w 1515698"/>
              <a:gd name="connsiteY43" fmla="*/ 711595 h 1416075"/>
              <a:gd name="connsiteX44" fmla="*/ 1490792 w 1515698"/>
              <a:gd name="connsiteY44" fmla="*/ 693805 h 1416075"/>
              <a:gd name="connsiteX45" fmla="*/ 1512140 w 1515698"/>
              <a:gd name="connsiteY45" fmla="*/ 676016 h 1416075"/>
              <a:gd name="connsiteX46" fmla="*/ 1515698 w 1515698"/>
              <a:gd name="connsiteY46" fmla="*/ 665342 h 1416075"/>
              <a:gd name="connsiteX47" fmla="*/ 1508582 w 1515698"/>
              <a:gd name="connsiteY47" fmla="*/ 629762 h 1416075"/>
              <a:gd name="connsiteX48" fmla="*/ 1505024 w 1515698"/>
              <a:gd name="connsiteY48" fmla="*/ 615530 h 1416075"/>
              <a:gd name="connsiteX49" fmla="*/ 1494350 w 1515698"/>
              <a:gd name="connsiteY49" fmla="*/ 583508 h 1416075"/>
              <a:gd name="connsiteX50" fmla="*/ 1490792 w 1515698"/>
              <a:gd name="connsiteY50" fmla="*/ 572834 h 1416075"/>
              <a:gd name="connsiteX51" fmla="*/ 1494350 w 1515698"/>
              <a:gd name="connsiteY51" fmla="*/ 530138 h 1416075"/>
              <a:gd name="connsiteX52" fmla="*/ 1497908 w 1515698"/>
              <a:gd name="connsiteY52" fmla="*/ 508791 h 1416075"/>
              <a:gd name="connsiteX53" fmla="*/ 1501466 w 1515698"/>
              <a:gd name="connsiteY53" fmla="*/ 480327 h 1416075"/>
              <a:gd name="connsiteX54" fmla="*/ 1505024 w 1515698"/>
              <a:gd name="connsiteY54" fmla="*/ 455421 h 1416075"/>
              <a:gd name="connsiteX55" fmla="*/ 1512140 w 1515698"/>
              <a:gd name="connsiteY55" fmla="*/ 434073 h 1416075"/>
              <a:gd name="connsiteX56" fmla="*/ 1508582 w 1515698"/>
              <a:gd name="connsiteY56" fmla="*/ 419841 h 1416075"/>
              <a:gd name="connsiteX57" fmla="*/ 1487234 w 1515698"/>
              <a:gd name="connsiteY57" fmla="*/ 405609 h 1416075"/>
              <a:gd name="connsiteX58" fmla="*/ 1473002 w 1515698"/>
              <a:gd name="connsiteY58" fmla="*/ 394935 h 1416075"/>
              <a:gd name="connsiteX59" fmla="*/ 1462328 w 1515698"/>
              <a:gd name="connsiteY59" fmla="*/ 391377 h 1416075"/>
              <a:gd name="connsiteX60" fmla="*/ 1430307 w 1515698"/>
              <a:gd name="connsiteY60" fmla="*/ 370030 h 1416075"/>
              <a:gd name="connsiteX61" fmla="*/ 1408959 w 1515698"/>
              <a:gd name="connsiteY61" fmla="*/ 348682 h 1416075"/>
              <a:gd name="connsiteX62" fmla="*/ 1398285 w 1515698"/>
              <a:gd name="connsiteY62" fmla="*/ 338008 h 1416075"/>
              <a:gd name="connsiteX63" fmla="*/ 1391169 w 1515698"/>
              <a:gd name="connsiteY63" fmla="*/ 327334 h 1416075"/>
              <a:gd name="connsiteX64" fmla="*/ 1380495 w 1515698"/>
              <a:gd name="connsiteY64" fmla="*/ 316660 h 1416075"/>
              <a:gd name="connsiteX65" fmla="*/ 1362705 w 1515698"/>
              <a:gd name="connsiteY65" fmla="*/ 298870 h 1416075"/>
              <a:gd name="connsiteX66" fmla="*/ 1344915 w 1515698"/>
              <a:gd name="connsiteY66" fmla="*/ 277522 h 1416075"/>
              <a:gd name="connsiteX67" fmla="*/ 1323567 w 1515698"/>
              <a:gd name="connsiteY67" fmla="*/ 263290 h 1416075"/>
              <a:gd name="connsiteX68" fmla="*/ 1312893 w 1515698"/>
              <a:gd name="connsiteY68" fmla="*/ 256174 h 1416075"/>
              <a:gd name="connsiteX69" fmla="*/ 1302219 w 1515698"/>
              <a:gd name="connsiteY69" fmla="*/ 245500 h 1416075"/>
              <a:gd name="connsiteX70" fmla="*/ 1280872 w 1515698"/>
              <a:gd name="connsiteY70" fmla="*/ 213479 h 1416075"/>
              <a:gd name="connsiteX71" fmla="*/ 1270198 w 1515698"/>
              <a:gd name="connsiteY71" fmla="*/ 206363 h 1416075"/>
              <a:gd name="connsiteX72" fmla="*/ 1259524 w 1515698"/>
              <a:gd name="connsiteY72" fmla="*/ 195689 h 1416075"/>
              <a:gd name="connsiteX73" fmla="*/ 1227502 w 1515698"/>
              <a:gd name="connsiteY73" fmla="*/ 174341 h 1416075"/>
              <a:gd name="connsiteX74" fmla="*/ 1216828 w 1515698"/>
              <a:gd name="connsiteY74" fmla="*/ 167225 h 1416075"/>
              <a:gd name="connsiteX75" fmla="*/ 1191922 w 1515698"/>
              <a:gd name="connsiteY75" fmla="*/ 160109 h 1416075"/>
              <a:gd name="connsiteX76" fmla="*/ 1159900 w 1515698"/>
              <a:gd name="connsiteY76" fmla="*/ 167225 h 1416075"/>
              <a:gd name="connsiteX77" fmla="*/ 1134994 w 1515698"/>
              <a:gd name="connsiteY77" fmla="*/ 181457 h 1416075"/>
              <a:gd name="connsiteX78" fmla="*/ 1110089 w 1515698"/>
              <a:gd name="connsiteY78" fmla="*/ 199247 h 1416075"/>
              <a:gd name="connsiteX79" fmla="*/ 1088741 w 1515698"/>
              <a:gd name="connsiteY79" fmla="*/ 206363 h 1416075"/>
              <a:gd name="connsiteX80" fmla="*/ 1060277 w 1515698"/>
              <a:gd name="connsiteY80" fmla="*/ 199247 h 1416075"/>
              <a:gd name="connsiteX81" fmla="*/ 1049603 w 1515698"/>
              <a:gd name="connsiteY81" fmla="*/ 192131 h 1416075"/>
              <a:gd name="connsiteX82" fmla="*/ 1024697 w 1515698"/>
              <a:gd name="connsiteY82" fmla="*/ 181457 h 1416075"/>
              <a:gd name="connsiteX83" fmla="*/ 1014023 w 1515698"/>
              <a:gd name="connsiteY83" fmla="*/ 174341 h 1416075"/>
              <a:gd name="connsiteX84" fmla="*/ 992675 w 1515698"/>
              <a:gd name="connsiteY84" fmla="*/ 167225 h 1416075"/>
              <a:gd name="connsiteX85" fmla="*/ 982001 w 1515698"/>
              <a:gd name="connsiteY85" fmla="*/ 160109 h 1416075"/>
              <a:gd name="connsiteX86" fmla="*/ 967770 w 1515698"/>
              <a:gd name="connsiteY86" fmla="*/ 156551 h 1416075"/>
              <a:gd name="connsiteX87" fmla="*/ 957096 w 1515698"/>
              <a:gd name="connsiteY87" fmla="*/ 152993 h 1416075"/>
              <a:gd name="connsiteX88" fmla="*/ 932190 w 1515698"/>
              <a:gd name="connsiteY88" fmla="*/ 138761 h 1416075"/>
              <a:gd name="connsiteX89" fmla="*/ 921516 w 1515698"/>
              <a:gd name="connsiteY89" fmla="*/ 135203 h 1416075"/>
              <a:gd name="connsiteX90" fmla="*/ 896610 w 1515698"/>
              <a:gd name="connsiteY90" fmla="*/ 124529 h 1416075"/>
              <a:gd name="connsiteX91" fmla="*/ 875262 w 1515698"/>
              <a:gd name="connsiteY91" fmla="*/ 106739 h 1416075"/>
              <a:gd name="connsiteX92" fmla="*/ 864588 w 1515698"/>
              <a:gd name="connsiteY92" fmla="*/ 99623 h 1416075"/>
              <a:gd name="connsiteX93" fmla="*/ 853914 w 1515698"/>
              <a:gd name="connsiteY93" fmla="*/ 88949 h 1416075"/>
              <a:gd name="connsiteX94" fmla="*/ 832566 w 1515698"/>
              <a:gd name="connsiteY94" fmla="*/ 74717 h 1416075"/>
              <a:gd name="connsiteX95" fmla="*/ 821893 w 1515698"/>
              <a:gd name="connsiteY95" fmla="*/ 67602 h 1416075"/>
              <a:gd name="connsiteX96" fmla="*/ 768523 w 1515698"/>
              <a:gd name="connsiteY96" fmla="*/ 71159 h 1416075"/>
              <a:gd name="connsiteX97" fmla="*/ 747175 w 1515698"/>
              <a:gd name="connsiteY97" fmla="*/ 78275 h 1416075"/>
              <a:gd name="connsiteX98" fmla="*/ 729385 w 1515698"/>
              <a:gd name="connsiteY98" fmla="*/ 81833 h 1416075"/>
              <a:gd name="connsiteX99" fmla="*/ 683131 w 1515698"/>
              <a:gd name="connsiteY99" fmla="*/ 78275 h 1416075"/>
              <a:gd name="connsiteX100" fmla="*/ 672458 w 1515698"/>
              <a:gd name="connsiteY100" fmla="*/ 67602 h 1416075"/>
              <a:gd name="connsiteX101" fmla="*/ 661784 w 1515698"/>
              <a:gd name="connsiteY101" fmla="*/ 60486 h 1416075"/>
              <a:gd name="connsiteX102" fmla="*/ 647552 w 1515698"/>
              <a:gd name="connsiteY102" fmla="*/ 42696 h 1416075"/>
              <a:gd name="connsiteX103" fmla="*/ 636878 w 1515698"/>
              <a:gd name="connsiteY103" fmla="*/ 32022 h 1416075"/>
              <a:gd name="connsiteX104" fmla="*/ 604856 w 1515698"/>
              <a:gd name="connsiteY104" fmla="*/ 14232 h 1416075"/>
              <a:gd name="connsiteX105" fmla="*/ 544370 w 1515698"/>
              <a:gd name="connsiteY105" fmla="*/ 10674 h 1416075"/>
              <a:gd name="connsiteX106" fmla="*/ 523023 w 1515698"/>
              <a:gd name="connsiteY106" fmla="*/ 3558 h 1416075"/>
              <a:gd name="connsiteX107" fmla="*/ 512349 w 1515698"/>
              <a:gd name="connsiteY107" fmla="*/ 0 h 1416075"/>
              <a:gd name="connsiteX108" fmla="*/ 352240 w 1515698"/>
              <a:gd name="connsiteY108" fmla="*/ 3558 h 1416075"/>
              <a:gd name="connsiteX109" fmla="*/ 330892 w 1515698"/>
              <a:gd name="connsiteY109" fmla="*/ 24906 h 1416075"/>
              <a:gd name="connsiteX110" fmla="*/ 327334 w 1515698"/>
              <a:gd name="connsiteY110" fmla="*/ 35580 h 1416075"/>
              <a:gd name="connsiteX111" fmla="*/ 316660 w 1515698"/>
              <a:gd name="connsiteY111" fmla="*/ 46254 h 1416075"/>
              <a:gd name="connsiteX112" fmla="*/ 302428 w 1515698"/>
              <a:gd name="connsiteY112" fmla="*/ 64044 h 1416075"/>
              <a:gd name="connsiteX113" fmla="*/ 288196 w 1515698"/>
              <a:gd name="connsiteY113" fmla="*/ 85391 h 1416075"/>
              <a:gd name="connsiteX114" fmla="*/ 266848 w 1515698"/>
              <a:gd name="connsiteY114" fmla="*/ 110297 h 1416075"/>
              <a:gd name="connsiteX115" fmla="*/ 252616 w 1515698"/>
              <a:gd name="connsiteY115" fmla="*/ 131645 h 1416075"/>
              <a:gd name="connsiteX116" fmla="*/ 234826 w 1515698"/>
              <a:gd name="connsiteY116" fmla="*/ 152993 h 1416075"/>
              <a:gd name="connsiteX117" fmla="*/ 192131 w 1515698"/>
              <a:gd name="connsiteY117" fmla="*/ 174341 h 1416075"/>
              <a:gd name="connsiteX118" fmla="*/ 181457 w 1515698"/>
              <a:gd name="connsiteY118" fmla="*/ 177899 h 1416075"/>
              <a:gd name="connsiteX119" fmla="*/ 170783 w 1515698"/>
              <a:gd name="connsiteY119" fmla="*/ 185015 h 1416075"/>
              <a:gd name="connsiteX120" fmla="*/ 160109 w 1515698"/>
              <a:gd name="connsiteY120" fmla="*/ 188573 h 1416075"/>
              <a:gd name="connsiteX121" fmla="*/ 149435 w 1515698"/>
              <a:gd name="connsiteY121" fmla="*/ 199247 h 1416075"/>
              <a:gd name="connsiteX122" fmla="*/ 138761 w 1515698"/>
              <a:gd name="connsiteY122" fmla="*/ 206363 h 1416075"/>
              <a:gd name="connsiteX123" fmla="*/ 106739 w 1515698"/>
              <a:gd name="connsiteY123" fmla="*/ 238384 h 1416075"/>
              <a:gd name="connsiteX124" fmla="*/ 85391 w 1515698"/>
              <a:gd name="connsiteY124" fmla="*/ 252616 h 1416075"/>
              <a:gd name="connsiteX125" fmla="*/ 71159 w 1515698"/>
              <a:gd name="connsiteY125" fmla="*/ 256174 h 1416075"/>
              <a:gd name="connsiteX126" fmla="*/ 60486 w 1515698"/>
              <a:gd name="connsiteY126" fmla="*/ 266848 h 1416075"/>
              <a:gd name="connsiteX127" fmla="*/ 53370 w 1515698"/>
              <a:gd name="connsiteY127" fmla="*/ 277522 h 1416075"/>
              <a:gd name="connsiteX128" fmla="*/ 42696 w 1515698"/>
              <a:gd name="connsiteY128" fmla="*/ 291754 h 1416075"/>
              <a:gd name="connsiteX129" fmla="*/ 28464 w 1515698"/>
              <a:gd name="connsiteY129" fmla="*/ 305986 h 1416075"/>
              <a:gd name="connsiteX130" fmla="*/ 14232 w 1515698"/>
              <a:gd name="connsiteY130" fmla="*/ 330892 h 1416075"/>
              <a:gd name="connsiteX131" fmla="*/ 7116 w 1515698"/>
              <a:gd name="connsiteY131" fmla="*/ 345124 h 1416075"/>
              <a:gd name="connsiteX132" fmla="*/ 0 w 1515698"/>
              <a:gd name="connsiteY132" fmla="*/ 355798 h 1416075"/>
              <a:gd name="connsiteX133" fmla="*/ 17790 w 1515698"/>
              <a:gd name="connsiteY133" fmla="*/ 384261 h 1416075"/>
              <a:gd name="connsiteX134" fmla="*/ 24906 w 1515698"/>
              <a:gd name="connsiteY134" fmla="*/ 430515 h 1416075"/>
              <a:gd name="connsiteX135" fmla="*/ 32022 w 1515698"/>
              <a:gd name="connsiteY135" fmla="*/ 441189 h 1416075"/>
              <a:gd name="connsiteX136" fmla="*/ 39138 w 1515698"/>
              <a:gd name="connsiteY136" fmla="*/ 462537 h 1416075"/>
              <a:gd name="connsiteX137" fmla="*/ 42696 w 1515698"/>
              <a:gd name="connsiteY137" fmla="*/ 473211 h 1416075"/>
              <a:gd name="connsiteX138" fmla="*/ 53370 w 1515698"/>
              <a:gd name="connsiteY138" fmla="*/ 494559 h 1416075"/>
              <a:gd name="connsiteX139" fmla="*/ 64044 w 1515698"/>
              <a:gd name="connsiteY139" fmla="*/ 501675 h 1416075"/>
              <a:gd name="connsiteX140" fmla="*/ 71159 w 1515698"/>
              <a:gd name="connsiteY140" fmla="*/ 523023 h 1416075"/>
              <a:gd name="connsiteX141" fmla="*/ 74717 w 1515698"/>
              <a:gd name="connsiteY141" fmla="*/ 555044 h 1416075"/>
              <a:gd name="connsiteX142" fmla="*/ 96065 w 1515698"/>
              <a:gd name="connsiteY142" fmla="*/ 572834 h 1416075"/>
              <a:gd name="connsiteX143" fmla="*/ 103181 w 1515698"/>
              <a:gd name="connsiteY143" fmla="*/ 583508 h 1416075"/>
              <a:gd name="connsiteX144" fmla="*/ 113855 w 1515698"/>
              <a:gd name="connsiteY144" fmla="*/ 594182 h 1416075"/>
              <a:gd name="connsiteX145" fmla="*/ 117413 w 1515698"/>
              <a:gd name="connsiteY145" fmla="*/ 604856 h 1416075"/>
              <a:gd name="connsiteX146" fmla="*/ 106739 w 1515698"/>
              <a:gd name="connsiteY146" fmla="*/ 626204 h 1416075"/>
              <a:gd name="connsiteX147" fmla="*/ 103181 w 1515698"/>
              <a:gd name="connsiteY147" fmla="*/ 636878 h 1416075"/>
              <a:gd name="connsiteX148" fmla="*/ 96065 w 1515698"/>
              <a:gd name="connsiteY148" fmla="*/ 647552 h 1416075"/>
              <a:gd name="connsiteX149" fmla="*/ 85391 w 1515698"/>
              <a:gd name="connsiteY149" fmla="*/ 668900 h 1416075"/>
              <a:gd name="connsiteX150" fmla="*/ 74717 w 1515698"/>
              <a:gd name="connsiteY150" fmla="*/ 711595 h 1416075"/>
              <a:gd name="connsiteX151" fmla="*/ 71159 w 1515698"/>
              <a:gd name="connsiteY151" fmla="*/ 722269 h 1416075"/>
              <a:gd name="connsiteX152" fmla="*/ 74717 w 1515698"/>
              <a:gd name="connsiteY152" fmla="*/ 772081 h 1416075"/>
              <a:gd name="connsiteX153" fmla="*/ 92507 w 1515698"/>
              <a:gd name="connsiteY153" fmla="*/ 786313 h 1416075"/>
              <a:gd name="connsiteX154" fmla="*/ 106739 w 1515698"/>
              <a:gd name="connsiteY154" fmla="*/ 789871 h 1416075"/>
              <a:gd name="connsiteX155" fmla="*/ 142319 w 1515698"/>
              <a:gd name="connsiteY155" fmla="*/ 811219 h 1416075"/>
              <a:gd name="connsiteX156" fmla="*/ 152993 w 1515698"/>
              <a:gd name="connsiteY156" fmla="*/ 818335 h 1416075"/>
              <a:gd name="connsiteX157" fmla="*/ 163667 w 1515698"/>
              <a:gd name="connsiteY157" fmla="*/ 821893 h 1416075"/>
              <a:gd name="connsiteX158" fmla="*/ 163667 w 1515698"/>
              <a:gd name="connsiteY158" fmla="*/ 857472 h 1416075"/>
              <a:gd name="connsiteX159" fmla="*/ 156551 w 1515698"/>
              <a:gd name="connsiteY159" fmla="*/ 878820 h 1416075"/>
              <a:gd name="connsiteX160" fmla="*/ 149435 w 1515698"/>
              <a:gd name="connsiteY160" fmla="*/ 928632 h 1416075"/>
              <a:gd name="connsiteX161" fmla="*/ 142319 w 1515698"/>
              <a:gd name="connsiteY161" fmla="*/ 949980 h 1416075"/>
              <a:gd name="connsiteX162" fmla="*/ 135203 w 1515698"/>
              <a:gd name="connsiteY162" fmla="*/ 971328 h 1416075"/>
              <a:gd name="connsiteX163" fmla="*/ 131645 w 1515698"/>
              <a:gd name="connsiteY163" fmla="*/ 982002 h 1416075"/>
              <a:gd name="connsiteX164" fmla="*/ 135203 w 1515698"/>
              <a:gd name="connsiteY164" fmla="*/ 1035371 h 1416075"/>
              <a:gd name="connsiteX165" fmla="*/ 145877 w 1515698"/>
              <a:gd name="connsiteY165" fmla="*/ 1042487 h 1416075"/>
              <a:gd name="connsiteX166" fmla="*/ 163667 w 1515698"/>
              <a:gd name="connsiteY166" fmla="*/ 1063835 h 1416075"/>
              <a:gd name="connsiteX167" fmla="*/ 167225 w 1515698"/>
              <a:gd name="connsiteY167" fmla="*/ 1074509 h 1416075"/>
              <a:gd name="connsiteX168" fmla="*/ 170783 w 1515698"/>
              <a:gd name="connsiteY168" fmla="*/ 1159900 h 1416075"/>
              <a:gd name="connsiteX169" fmla="*/ 174341 w 1515698"/>
              <a:gd name="connsiteY169" fmla="*/ 1174132 h 1416075"/>
              <a:gd name="connsiteX170" fmla="*/ 177899 w 1515698"/>
              <a:gd name="connsiteY170" fmla="*/ 1199038 h 1416075"/>
              <a:gd name="connsiteX171" fmla="*/ 188573 w 1515698"/>
              <a:gd name="connsiteY171" fmla="*/ 1234618 h 1416075"/>
              <a:gd name="connsiteX172" fmla="*/ 192131 w 1515698"/>
              <a:gd name="connsiteY172" fmla="*/ 1245292 h 1416075"/>
              <a:gd name="connsiteX173" fmla="*/ 195689 w 1515698"/>
              <a:gd name="connsiteY173" fmla="*/ 1255966 h 1416075"/>
              <a:gd name="connsiteX174" fmla="*/ 202805 w 1515698"/>
              <a:gd name="connsiteY174" fmla="*/ 1266640 h 1416075"/>
              <a:gd name="connsiteX175" fmla="*/ 213479 w 1515698"/>
              <a:gd name="connsiteY175" fmla="*/ 1291545 h 1416075"/>
              <a:gd name="connsiteX176" fmla="*/ 217037 w 1515698"/>
              <a:gd name="connsiteY176" fmla="*/ 1302219 h 1416075"/>
              <a:gd name="connsiteX177" fmla="*/ 227710 w 1515698"/>
              <a:gd name="connsiteY177" fmla="*/ 1327125 h 1416075"/>
              <a:gd name="connsiteX178" fmla="*/ 231268 w 1515698"/>
              <a:gd name="connsiteY178" fmla="*/ 1341357 h 1416075"/>
              <a:gd name="connsiteX179" fmla="*/ 238384 w 1515698"/>
              <a:gd name="connsiteY179" fmla="*/ 1352031 h 1416075"/>
              <a:gd name="connsiteX180" fmla="*/ 241942 w 1515698"/>
              <a:gd name="connsiteY180" fmla="*/ 1362705 h 1416075"/>
              <a:gd name="connsiteX181" fmla="*/ 249058 w 1515698"/>
              <a:gd name="connsiteY181" fmla="*/ 1373379 h 1416075"/>
              <a:gd name="connsiteX182" fmla="*/ 263290 w 1515698"/>
              <a:gd name="connsiteY182" fmla="*/ 1405401 h 1416075"/>
              <a:gd name="connsiteX183" fmla="*/ 273964 w 1515698"/>
              <a:gd name="connsiteY183" fmla="*/ 1412517 h 1416075"/>
              <a:gd name="connsiteX184" fmla="*/ 284638 w 1515698"/>
              <a:gd name="connsiteY184" fmla="*/ 1416075 h 1416075"/>
              <a:gd name="connsiteX185" fmla="*/ 334450 w 1515698"/>
              <a:gd name="connsiteY185" fmla="*/ 1405401 h 1416075"/>
              <a:gd name="connsiteX186" fmla="*/ 345124 w 1515698"/>
              <a:gd name="connsiteY186" fmla="*/ 1394727 h 1416075"/>
              <a:gd name="connsiteX187" fmla="*/ 352240 w 1515698"/>
              <a:gd name="connsiteY187" fmla="*/ 1373379 h 1416075"/>
              <a:gd name="connsiteX188" fmla="*/ 362914 w 1515698"/>
              <a:gd name="connsiteY188" fmla="*/ 1366263 h 1416075"/>
              <a:gd name="connsiteX189" fmla="*/ 373587 w 1515698"/>
              <a:gd name="connsiteY189" fmla="*/ 1355589 h 1416075"/>
              <a:gd name="connsiteX190" fmla="*/ 380703 w 1515698"/>
              <a:gd name="connsiteY190" fmla="*/ 1344915 h 1416075"/>
              <a:gd name="connsiteX191" fmla="*/ 402051 w 1515698"/>
              <a:gd name="connsiteY191" fmla="*/ 1330683 h 1416075"/>
              <a:gd name="connsiteX192" fmla="*/ 412725 w 1515698"/>
              <a:gd name="connsiteY192" fmla="*/ 1323567 h 1416075"/>
              <a:gd name="connsiteX193" fmla="*/ 423399 w 1515698"/>
              <a:gd name="connsiteY193" fmla="*/ 1316451 h 1416075"/>
              <a:gd name="connsiteX194" fmla="*/ 444747 w 1515698"/>
              <a:gd name="connsiteY194" fmla="*/ 1309335 h 1416075"/>
              <a:gd name="connsiteX195" fmla="*/ 455421 w 1515698"/>
              <a:gd name="connsiteY195" fmla="*/ 1305777 h 1416075"/>
              <a:gd name="connsiteX196" fmla="*/ 718711 w 1515698"/>
              <a:gd name="connsiteY196" fmla="*/ 1295103 h 141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1515698" h="1416075">
                <a:moveTo>
                  <a:pt x="718711" y="1295103"/>
                </a:moveTo>
                <a:cubicBezTo>
                  <a:pt x="764965" y="1290359"/>
                  <a:pt x="727573" y="1282684"/>
                  <a:pt x="732943" y="1277314"/>
                </a:cubicBezTo>
                <a:cubicBezTo>
                  <a:pt x="735967" y="1274290"/>
                  <a:pt x="740593" y="1273222"/>
                  <a:pt x="743617" y="1270198"/>
                </a:cubicBezTo>
                <a:cubicBezTo>
                  <a:pt x="756744" y="1257071"/>
                  <a:pt x="743920" y="1260508"/>
                  <a:pt x="761407" y="1248850"/>
                </a:cubicBezTo>
                <a:cubicBezTo>
                  <a:pt x="764528" y="1246770"/>
                  <a:pt x="768523" y="1246478"/>
                  <a:pt x="772081" y="1245292"/>
                </a:cubicBezTo>
                <a:lnTo>
                  <a:pt x="804103" y="1223944"/>
                </a:lnTo>
                <a:cubicBezTo>
                  <a:pt x="807224" y="1221864"/>
                  <a:pt x="811219" y="1221572"/>
                  <a:pt x="814777" y="1220386"/>
                </a:cubicBezTo>
                <a:cubicBezTo>
                  <a:pt x="818335" y="1218014"/>
                  <a:pt x="821543" y="1215007"/>
                  <a:pt x="825451" y="1213270"/>
                </a:cubicBezTo>
                <a:cubicBezTo>
                  <a:pt x="832305" y="1210224"/>
                  <a:pt x="846798" y="1206154"/>
                  <a:pt x="846798" y="1206154"/>
                </a:cubicBezTo>
                <a:cubicBezTo>
                  <a:pt x="852907" y="1201572"/>
                  <a:pt x="864420" y="1192526"/>
                  <a:pt x="871704" y="1188364"/>
                </a:cubicBezTo>
                <a:cubicBezTo>
                  <a:pt x="876309" y="1185733"/>
                  <a:pt x="881331" y="1183879"/>
                  <a:pt x="885936" y="1181248"/>
                </a:cubicBezTo>
                <a:cubicBezTo>
                  <a:pt x="889649" y="1179126"/>
                  <a:pt x="892897" y="1176254"/>
                  <a:pt x="896610" y="1174132"/>
                </a:cubicBezTo>
                <a:cubicBezTo>
                  <a:pt x="901215" y="1171501"/>
                  <a:pt x="906237" y="1169647"/>
                  <a:pt x="910842" y="1167016"/>
                </a:cubicBezTo>
                <a:cubicBezTo>
                  <a:pt x="914555" y="1164894"/>
                  <a:pt x="917691" y="1161812"/>
                  <a:pt x="921516" y="1159900"/>
                </a:cubicBezTo>
                <a:cubicBezTo>
                  <a:pt x="961433" y="1139941"/>
                  <a:pt x="894596" y="1178841"/>
                  <a:pt x="946422" y="1149226"/>
                </a:cubicBezTo>
                <a:cubicBezTo>
                  <a:pt x="978537" y="1130874"/>
                  <a:pt x="933081" y="1152894"/>
                  <a:pt x="971328" y="1138552"/>
                </a:cubicBezTo>
                <a:cubicBezTo>
                  <a:pt x="976294" y="1136690"/>
                  <a:pt x="980300" y="1132123"/>
                  <a:pt x="985559" y="1131437"/>
                </a:cubicBezTo>
                <a:cubicBezTo>
                  <a:pt x="1007935" y="1128519"/>
                  <a:pt x="1030627" y="1129065"/>
                  <a:pt x="1053161" y="1127879"/>
                </a:cubicBezTo>
                <a:cubicBezTo>
                  <a:pt x="1067500" y="1118319"/>
                  <a:pt x="1077569" y="1112615"/>
                  <a:pt x="1088741" y="1095857"/>
                </a:cubicBezTo>
                <a:cubicBezTo>
                  <a:pt x="1098229" y="1081625"/>
                  <a:pt x="1092299" y="1087555"/>
                  <a:pt x="1106531" y="1078067"/>
                </a:cubicBezTo>
                <a:cubicBezTo>
                  <a:pt x="1120159" y="1057625"/>
                  <a:pt x="1110624" y="1070416"/>
                  <a:pt x="1138552" y="1042487"/>
                </a:cubicBezTo>
                <a:cubicBezTo>
                  <a:pt x="1146420" y="1034618"/>
                  <a:pt x="1149993" y="1029650"/>
                  <a:pt x="1159900" y="1024697"/>
                </a:cubicBezTo>
                <a:cubicBezTo>
                  <a:pt x="1163255" y="1023020"/>
                  <a:pt x="1167016" y="1022325"/>
                  <a:pt x="1170574" y="1021139"/>
                </a:cubicBezTo>
                <a:cubicBezTo>
                  <a:pt x="1174132" y="1017581"/>
                  <a:pt x="1177276" y="1013554"/>
                  <a:pt x="1181248" y="1010465"/>
                </a:cubicBezTo>
                <a:lnTo>
                  <a:pt x="1213270" y="989117"/>
                </a:lnTo>
                <a:cubicBezTo>
                  <a:pt x="1217456" y="986326"/>
                  <a:pt x="1220079" y="981665"/>
                  <a:pt x="1223944" y="978444"/>
                </a:cubicBezTo>
                <a:cubicBezTo>
                  <a:pt x="1227229" y="975707"/>
                  <a:pt x="1231060" y="973700"/>
                  <a:pt x="1234618" y="971328"/>
                </a:cubicBezTo>
                <a:cubicBezTo>
                  <a:pt x="1241938" y="960348"/>
                  <a:pt x="1241754" y="959112"/>
                  <a:pt x="1252408" y="949980"/>
                </a:cubicBezTo>
                <a:cubicBezTo>
                  <a:pt x="1256910" y="946121"/>
                  <a:pt x="1262447" y="943499"/>
                  <a:pt x="1266640" y="939306"/>
                </a:cubicBezTo>
                <a:cubicBezTo>
                  <a:pt x="1290360" y="915586"/>
                  <a:pt x="1255966" y="940492"/>
                  <a:pt x="1284430" y="921516"/>
                </a:cubicBezTo>
                <a:cubicBezTo>
                  <a:pt x="1291354" y="900737"/>
                  <a:pt x="1282568" y="919819"/>
                  <a:pt x="1298661" y="903726"/>
                </a:cubicBezTo>
                <a:cubicBezTo>
                  <a:pt x="1301685" y="900702"/>
                  <a:pt x="1303039" y="896337"/>
                  <a:pt x="1305777" y="893052"/>
                </a:cubicBezTo>
                <a:cubicBezTo>
                  <a:pt x="1308998" y="889186"/>
                  <a:pt x="1313230" y="886244"/>
                  <a:pt x="1316451" y="882378"/>
                </a:cubicBezTo>
                <a:cubicBezTo>
                  <a:pt x="1331276" y="864588"/>
                  <a:pt x="1314672" y="877634"/>
                  <a:pt x="1334241" y="864588"/>
                </a:cubicBezTo>
                <a:cubicBezTo>
                  <a:pt x="1347287" y="845019"/>
                  <a:pt x="1334241" y="861623"/>
                  <a:pt x="1352031" y="846798"/>
                </a:cubicBezTo>
                <a:cubicBezTo>
                  <a:pt x="1379418" y="823975"/>
                  <a:pt x="1346884" y="846670"/>
                  <a:pt x="1373379" y="829009"/>
                </a:cubicBezTo>
                <a:cubicBezTo>
                  <a:pt x="1375751" y="825451"/>
                  <a:pt x="1377471" y="821359"/>
                  <a:pt x="1380495" y="818335"/>
                </a:cubicBezTo>
                <a:cubicBezTo>
                  <a:pt x="1401052" y="797778"/>
                  <a:pt x="1381442" y="826775"/>
                  <a:pt x="1401843" y="800545"/>
                </a:cubicBezTo>
                <a:cubicBezTo>
                  <a:pt x="1407094" y="793794"/>
                  <a:pt x="1411331" y="786313"/>
                  <a:pt x="1416075" y="779197"/>
                </a:cubicBezTo>
                <a:cubicBezTo>
                  <a:pt x="1418866" y="775010"/>
                  <a:pt x="1423660" y="772495"/>
                  <a:pt x="1426749" y="768523"/>
                </a:cubicBezTo>
                <a:cubicBezTo>
                  <a:pt x="1431999" y="761772"/>
                  <a:pt x="1434933" y="753222"/>
                  <a:pt x="1440980" y="747175"/>
                </a:cubicBezTo>
                <a:cubicBezTo>
                  <a:pt x="1444538" y="743617"/>
                  <a:pt x="1448433" y="740367"/>
                  <a:pt x="1451654" y="736501"/>
                </a:cubicBezTo>
                <a:cubicBezTo>
                  <a:pt x="1454392" y="733216"/>
                  <a:pt x="1456285" y="729307"/>
                  <a:pt x="1458770" y="725827"/>
                </a:cubicBezTo>
                <a:cubicBezTo>
                  <a:pt x="1462217" y="721002"/>
                  <a:pt x="1465585" y="716097"/>
                  <a:pt x="1469444" y="711595"/>
                </a:cubicBezTo>
                <a:cubicBezTo>
                  <a:pt x="1485036" y="693404"/>
                  <a:pt x="1474321" y="707531"/>
                  <a:pt x="1490792" y="693805"/>
                </a:cubicBezTo>
                <a:cubicBezTo>
                  <a:pt x="1518179" y="670982"/>
                  <a:pt x="1485645" y="693677"/>
                  <a:pt x="1512140" y="676016"/>
                </a:cubicBezTo>
                <a:cubicBezTo>
                  <a:pt x="1513326" y="672458"/>
                  <a:pt x="1515698" y="669092"/>
                  <a:pt x="1515698" y="665342"/>
                </a:cubicBezTo>
                <a:cubicBezTo>
                  <a:pt x="1515698" y="644090"/>
                  <a:pt x="1512964" y="645098"/>
                  <a:pt x="1508582" y="629762"/>
                </a:cubicBezTo>
                <a:cubicBezTo>
                  <a:pt x="1507239" y="625060"/>
                  <a:pt x="1506429" y="620214"/>
                  <a:pt x="1505024" y="615530"/>
                </a:cubicBezTo>
                <a:cubicBezTo>
                  <a:pt x="1501791" y="604753"/>
                  <a:pt x="1497908" y="594182"/>
                  <a:pt x="1494350" y="583508"/>
                </a:cubicBezTo>
                <a:lnTo>
                  <a:pt x="1490792" y="572834"/>
                </a:lnTo>
                <a:cubicBezTo>
                  <a:pt x="1491978" y="558602"/>
                  <a:pt x="1492773" y="544332"/>
                  <a:pt x="1494350" y="530138"/>
                </a:cubicBezTo>
                <a:cubicBezTo>
                  <a:pt x="1495147" y="522968"/>
                  <a:pt x="1496888" y="515932"/>
                  <a:pt x="1497908" y="508791"/>
                </a:cubicBezTo>
                <a:cubicBezTo>
                  <a:pt x="1499260" y="499325"/>
                  <a:pt x="1500202" y="489805"/>
                  <a:pt x="1501466" y="480327"/>
                </a:cubicBezTo>
                <a:cubicBezTo>
                  <a:pt x="1502574" y="472014"/>
                  <a:pt x="1503138" y="463593"/>
                  <a:pt x="1505024" y="455421"/>
                </a:cubicBezTo>
                <a:cubicBezTo>
                  <a:pt x="1506711" y="448112"/>
                  <a:pt x="1512140" y="434073"/>
                  <a:pt x="1512140" y="434073"/>
                </a:cubicBezTo>
                <a:cubicBezTo>
                  <a:pt x="1510954" y="429329"/>
                  <a:pt x="1511802" y="423521"/>
                  <a:pt x="1508582" y="419841"/>
                </a:cubicBezTo>
                <a:cubicBezTo>
                  <a:pt x="1502950" y="413405"/>
                  <a:pt x="1494350" y="410353"/>
                  <a:pt x="1487234" y="405609"/>
                </a:cubicBezTo>
                <a:cubicBezTo>
                  <a:pt x="1482300" y="402320"/>
                  <a:pt x="1478151" y="397877"/>
                  <a:pt x="1473002" y="394935"/>
                </a:cubicBezTo>
                <a:cubicBezTo>
                  <a:pt x="1469746" y="393074"/>
                  <a:pt x="1465886" y="392563"/>
                  <a:pt x="1462328" y="391377"/>
                </a:cubicBezTo>
                <a:lnTo>
                  <a:pt x="1430307" y="370030"/>
                </a:lnTo>
                <a:cubicBezTo>
                  <a:pt x="1421934" y="364448"/>
                  <a:pt x="1416075" y="355798"/>
                  <a:pt x="1408959" y="348682"/>
                </a:cubicBezTo>
                <a:lnTo>
                  <a:pt x="1398285" y="338008"/>
                </a:lnTo>
                <a:cubicBezTo>
                  <a:pt x="1395261" y="334984"/>
                  <a:pt x="1393907" y="330619"/>
                  <a:pt x="1391169" y="327334"/>
                </a:cubicBezTo>
                <a:cubicBezTo>
                  <a:pt x="1387948" y="323468"/>
                  <a:pt x="1383716" y="320526"/>
                  <a:pt x="1380495" y="316660"/>
                </a:cubicBezTo>
                <a:cubicBezTo>
                  <a:pt x="1365670" y="298870"/>
                  <a:pt x="1382274" y="311916"/>
                  <a:pt x="1362705" y="298870"/>
                </a:cubicBezTo>
                <a:cubicBezTo>
                  <a:pt x="1356380" y="289382"/>
                  <a:pt x="1354398" y="284898"/>
                  <a:pt x="1344915" y="277522"/>
                </a:cubicBezTo>
                <a:cubicBezTo>
                  <a:pt x="1338164" y="272271"/>
                  <a:pt x="1330683" y="268034"/>
                  <a:pt x="1323567" y="263290"/>
                </a:cubicBezTo>
                <a:cubicBezTo>
                  <a:pt x="1320009" y="260918"/>
                  <a:pt x="1315917" y="259198"/>
                  <a:pt x="1312893" y="256174"/>
                </a:cubicBezTo>
                <a:cubicBezTo>
                  <a:pt x="1309335" y="252616"/>
                  <a:pt x="1305308" y="249472"/>
                  <a:pt x="1302219" y="245500"/>
                </a:cubicBezTo>
                <a:cubicBezTo>
                  <a:pt x="1302214" y="245493"/>
                  <a:pt x="1284433" y="218820"/>
                  <a:pt x="1280872" y="213479"/>
                </a:cubicBezTo>
                <a:cubicBezTo>
                  <a:pt x="1278500" y="209921"/>
                  <a:pt x="1273483" y="209101"/>
                  <a:pt x="1270198" y="206363"/>
                </a:cubicBezTo>
                <a:cubicBezTo>
                  <a:pt x="1266332" y="203142"/>
                  <a:pt x="1263496" y="198778"/>
                  <a:pt x="1259524" y="195689"/>
                </a:cubicBezTo>
                <a:lnTo>
                  <a:pt x="1227502" y="174341"/>
                </a:lnTo>
                <a:cubicBezTo>
                  <a:pt x="1223944" y="171969"/>
                  <a:pt x="1220977" y="168262"/>
                  <a:pt x="1216828" y="167225"/>
                </a:cubicBezTo>
                <a:cubicBezTo>
                  <a:pt x="1198958" y="162757"/>
                  <a:pt x="1207235" y="165213"/>
                  <a:pt x="1191922" y="160109"/>
                </a:cubicBezTo>
                <a:cubicBezTo>
                  <a:pt x="1186696" y="160980"/>
                  <a:pt x="1167113" y="163103"/>
                  <a:pt x="1159900" y="167225"/>
                </a:cubicBezTo>
                <a:cubicBezTo>
                  <a:pt x="1129743" y="184457"/>
                  <a:pt x="1159468" y="173299"/>
                  <a:pt x="1134994" y="181457"/>
                </a:cubicBezTo>
                <a:cubicBezTo>
                  <a:pt x="1123532" y="192920"/>
                  <a:pt x="1125700" y="193003"/>
                  <a:pt x="1110089" y="199247"/>
                </a:cubicBezTo>
                <a:cubicBezTo>
                  <a:pt x="1103125" y="202033"/>
                  <a:pt x="1088741" y="206363"/>
                  <a:pt x="1088741" y="206363"/>
                </a:cubicBezTo>
                <a:cubicBezTo>
                  <a:pt x="1081975" y="205010"/>
                  <a:pt x="1067571" y="202894"/>
                  <a:pt x="1060277" y="199247"/>
                </a:cubicBezTo>
                <a:cubicBezTo>
                  <a:pt x="1056452" y="197335"/>
                  <a:pt x="1053316" y="194253"/>
                  <a:pt x="1049603" y="192131"/>
                </a:cubicBezTo>
                <a:cubicBezTo>
                  <a:pt x="1037292" y="185096"/>
                  <a:pt x="1036672" y="185449"/>
                  <a:pt x="1024697" y="181457"/>
                </a:cubicBezTo>
                <a:cubicBezTo>
                  <a:pt x="1021139" y="179085"/>
                  <a:pt x="1017931" y="176078"/>
                  <a:pt x="1014023" y="174341"/>
                </a:cubicBezTo>
                <a:cubicBezTo>
                  <a:pt x="1007169" y="171295"/>
                  <a:pt x="992675" y="167225"/>
                  <a:pt x="992675" y="167225"/>
                </a:cubicBezTo>
                <a:cubicBezTo>
                  <a:pt x="989117" y="164853"/>
                  <a:pt x="985931" y="161794"/>
                  <a:pt x="982001" y="160109"/>
                </a:cubicBezTo>
                <a:cubicBezTo>
                  <a:pt x="977507" y="158183"/>
                  <a:pt x="972472" y="157894"/>
                  <a:pt x="967770" y="156551"/>
                </a:cubicBezTo>
                <a:cubicBezTo>
                  <a:pt x="964164" y="155521"/>
                  <a:pt x="960543" y="154470"/>
                  <a:pt x="957096" y="152993"/>
                </a:cubicBezTo>
                <a:cubicBezTo>
                  <a:pt x="913432" y="134280"/>
                  <a:pt x="967923" y="156627"/>
                  <a:pt x="932190" y="138761"/>
                </a:cubicBezTo>
                <a:cubicBezTo>
                  <a:pt x="928835" y="137084"/>
                  <a:pt x="925074" y="136389"/>
                  <a:pt x="921516" y="135203"/>
                </a:cubicBezTo>
                <a:cubicBezTo>
                  <a:pt x="894718" y="117338"/>
                  <a:pt x="928776" y="138314"/>
                  <a:pt x="896610" y="124529"/>
                </a:cubicBezTo>
                <a:cubicBezTo>
                  <a:pt x="885698" y="119852"/>
                  <a:pt x="884314" y="114282"/>
                  <a:pt x="875262" y="106739"/>
                </a:cubicBezTo>
                <a:cubicBezTo>
                  <a:pt x="871977" y="104001"/>
                  <a:pt x="867873" y="102361"/>
                  <a:pt x="864588" y="99623"/>
                </a:cubicBezTo>
                <a:cubicBezTo>
                  <a:pt x="860722" y="96402"/>
                  <a:pt x="857886" y="92038"/>
                  <a:pt x="853914" y="88949"/>
                </a:cubicBezTo>
                <a:cubicBezTo>
                  <a:pt x="847163" y="83698"/>
                  <a:pt x="839682" y="79461"/>
                  <a:pt x="832566" y="74717"/>
                </a:cubicBezTo>
                <a:lnTo>
                  <a:pt x="821893" y="67602"/>
                </a:lnTo>
                <a:cubicBezTo>
                  <a:pt x="804103" y="68788"/>
                  <a:pt x="786173" y="68638"/>
                  <a:pt x="768523" y="71159"/>
                </a:cubicBezTo>
                <a:cubicBezTo>
                  <a:pt x="761097" y="72220"/>
                  <a:pt x="754291" y="75903"/>
                  <a:pt x="747175" y="78275"/>
                </a:cubicBezTo>
                <a:cubicBezTo>
                  <a:pt x="741438" y="80187"/>
                  <a:pt x="735315" y="80647"/>
                  <a:pt x="729385" y="81833"/>
                </a:cubicBezTo>
                <a:cubicBezTo>
                  <a:pt x="713967" y="80647"/>
                  <a:pt x="698133" y="82025"/>
                  <a:pt x="683131" y="78275"/>
                </a:cubicBezTo>
                <a:cubicBezTo>
                  <a:pt x="678250" y="77055"/>
                  <a:pt x="676323" y="70823"/>
                  <a:pt x="672458" y="67602"/>
                </a:cubicBezTo>
                <a:cubicBezTo>
                  <a:pt x="669173" y="64864"/>
                  <a:pt x="665342" y="62858"/>
                  <a:pt x="661784" y="60486"/>
                </a:cubicBezTo>
                <a:cubicBezTo>
                  <a:pt x="655943" y="42963"/>
                  <a:pt x="662408" y="55076"/>
                  <a:pt x="647552" y="42696"/>
                </a:cubicBezTo>
                <a:cubicBezTo>
                  <a:pt x="643686" y="39475"/>
                  <a:pt x="640850" y="35111"/>
                  <a:pt x="636878" y="32022"/>
                </a:cubicBezTo>
                <a:cubicBezTo>
                  <a:pt x="631170" y="27582"/>
                  <a:pt x="615417" y="15288"/>
                  <a:pt x="604856" y="14232"/>
                </a:cubicBezTo>
                <a:cubicBezTo>
                  <a:pt x="584759" y="12222"/>
                  <a:pt x="564532" y="11860"/>
                  <a:pt x="544370" y="10674"/>
                </a:cubicBezTo>
                <a:lnTo>
                  <a:pt x="523023" y="3558"/>
                </a:lnTo>
                <a:lnTo>
                  <a:pt x="512349" y="0"/>
                </a:lnTo>
                <a:cubicBezTo>
                  <a:pt x="458979" y="1186"/>
                  <a:pt x="405446" y="-785"/>
                  <a:pt x="352240" y="3558"/>
                </a:cubicBezTo>
                <a:cubicBezTo>
                  <a:pt x="344498" y="4190"/>
                  <a:pt x="334150" y="18390"/>
                  <a:pt x="330892" y="24906"/>
                </a:cubicBezTo>
                <a:cubicBezTo>
                  <a:pt x="329215" y="28261"/>
                  <a:pt x="329414" y="32459"/>
                  <a:pt x="327334" y="35580"/>
                </a:cubicBezTo>
                <a:cubicBezTo>
                  <a:pt x="324543" y="39767"/>
                  <a:pt x="320218" y="42696"/>
                  <a:pt x="316660" y="46254"/>
                </a:cubicBezTo>
                <a:cubicBezTo>
                  <a:pt x="308648" y="70290"/>
                  <a:pt x="319759" y="44238"/>
                  <a:pt x="302428" y="64044"/>
                </a:cubicBezTo>
                <a:cubicBezTo>
                  <a:pt x="296796" y="70480"/>
                  <a:pt x="292940" y="78275"/>
                  <a:pt x="288196" y="85391"/>
                </a:cubicBezTo>
                <a:cubicBezTo>
                  <a:pt x="261783" y="125009"/>
                  <a:pt x="292508" y="77305"/>
                  <a:pt x="266848" y="110297"/>
                </a:cubicBezTo>
                <a:cubicBezTo>
                  <a:pt x="261597" y="117048"/>
                  <a:pt x="257360" y="124529"/>
                  <a:pt x="252616" y="131645"/>
                </a:cubicBezTo>
                <a:cubicBezTo>
                  <a:pt x="246290" y="141133"/>
                  <a:pt x="244309" y="145617"/>
                  <a:pt x="234826" y="152993"/>
                </a:cubicBezTo>
                <a:cubicBezTo>
                  <a:pt x="214134" y="169087"/>
                  <a:pt x="215544" y="166537"/>
                  <a:pt x="192131" y="174341"/>
                </a:cubicBezTo>
                <a:lnTo>
                  <a:pt x="181457" y="177899"/>
                </a:lnTo>
                <a:cubicBezTo>
                  <a:pt x="177899" y="180271"/>
                  <a:pt x="174608" y="183103"/>
                  <a:pt x="170783" y="185015"/>
                </a:cubicBezTo>
                <a:cubicBezTo>
                  <a:pt x="167428" y="186692"/>
                  <a:pt x="163230" y="186493"/>
                  <a:pt x="160109" y="188573"/>
                </a:cubicBezTo>
                <a:cubicBezTo>
                  <a:pt x="155922" y="191364"/>
                  <a:pt x="153301" y="196026"/>
                  <a:pt x="149435" y="199247"/>
                </a:cubicBezTo>
                <a:cubicBezTo>
                  <a:pt x="146150" y="201985"/>
                  <a:pt x="141957" y="203522"/>
                  <a:pt x="138761" y="206363"/>
                </a:cubicBezTo>
                <a:cubicBezTo>
                  <a:pt x="138751" y="206372"/>
                  <a:pt x="112081" y="233042"/>
                  <a:pt x="106739" y="238384"/>
                </a:cubicBezTo>
                <a:cubicBezTo>
                  <a:pt x="100692" y="244431"/>
                  <a:pt x="92507" y="247872"/>
                  <a:pt x="85391" y="252616"/>
                </a:cubicBezTo>
                <a:cubicBezTo>
                  <a:pt x="81322" y="255328"/>
                  <a:pt x="75903" y="254988"/>
                  <a:pt x="71159" y="256174"/>
                </a:cubicBezTo>
                <a:cubicBezTo>
                  <a:pt x="67601" y="259732"/>
                  <a:pt x="63707" y="262983"/>
                  <a:pt x="60486" y="266848"/>
                </a:cubicBezTo>
                <a:cubicBezTo>
                  <a:pt x="57749" y="270133"/>
                  <a:pt x="55855" y="274042"/>
                  <a:pt x="53370" y="277522"/>
                </a:cubicBezTo>
                <a:cubicBezTo>
                  <a:pt x="49923" y="282347"/>
                  <a:pt x="46601" y="287291"/>
                  <a:pt x="42696" y="291754"/>
                </a:cubicBezTo>
                <a:cubicBezTo>
                  <a:pt x="38278" y="296803"/>
                  <a:pt x="33208" y="301242"/>
                  <a:pt x="28464" y="305986"/>
                </a:cubicBezTo>
                <a:cubicBezTo>
                  <a:pt x="21474" y="326957"/>
                  <a:pt x="29618" y="306274"/>
                  <a:pt x="14232" y="330892"/>
                </a:cubicBezTo>
                <a:cubicBezTo>
                  <a:pt x="11421" y="335390"/>
                  <a:pt x="9747" y="340519"/>
                  <a:pt x="7116" y="345124"/>
                </a:cubicBezTo>
                <a:cubicBezTo>
                  <a:pt x="4994" y="348837"/>
                  <a:pt x="2372" y="352240"/>
                  <a:pt x="0" y="355798"/>
                </a:cubicBezTo>
                <a:cubicBezTo>
                  <a:pt x="8468" y="381202"/>
                  <a:pt x="875" y="372984"/>
                  <a:pt x="17790" y="384261"/>
                </a:cubicBezTo>
                <a:cubicBezTo>
                  <a:pt x="18810" y="394465"/>
                  <a:pt x="18495" y="417692"/>
                  <a:pt x="24906" y="430515"/>
                </a:cubicBezTo>
                <a:cubicBezTo>
                  <a:pt x="26818" y="434340"/>
                  <a:pt x="30285" y="437281"/>
                  <a:pt x="32022" y="441189"/>
                </a:cubicBezTo>
                <a:cubicBezTo>
                  <a:pt x="35068" y="448043"/>
                  <a:pt x="36766" y="455421"/>
                  <a:pt x="39138" y="462537"/>
                </a:cubicBezTo>
                <a:lnTo>
                  <a:pt x="42696" y="473211"/>
                </a:lnTo>
                <a:cubicBezTo>
                  <a:pt x="45590" y="481892"/>
                  <a:pt x="46473" y="487662"/>
                  <a:pt x="53370" y="494559"/>
                </a:cubicBezTo>
                <a:cubicBezTo>
                  <a:pt x="56394" y="497583"/>
                  <a:pt x="60486" y="499303"/>
                  <a:pt x="64044" y="501675"/>
                </a:cubicBezTo>
                <a:cubicBezTo>
                  <a:pt x="66416" y="508791"/>
                  <a:pt x="70331" y="515568"/>
                  <a:pt x="71159" y="523023"/>
                </a:cubicBezTo>
                <a:cubicBezTo>
                  <a:pt x="72345" y="533697"/>
                  <a:pt x="71321" y="544856"/>
                  <a:pt x="74717" y="555044"/>
                </a:cubicBezTo>
                <a:cubicBezTo>
                  <a:pt x="76674" y="560914"/>
                  <a:pt x="91182" y="569579"/>
                  <a:pt x="96065" y="572834"/>
                </a:cubicBezTo>
                <a:cubicBezTo>
                  <a:pt x="98437" y="576392"/>
                  <a:pt x="100443" y="580223"/>
                  <a:pt x="103181" y="583508"/>
                </a:cubicBezTo>
                <a:cubicBezTo>
                  <a:pt x="106402" y="587374"/>
                  <a:pt x="111064" y="589995"/>
                  <a:pt x="113855" y="594182"/>
                </a:cubicBezTo>
                <a:cubicBezTo>
                  <a:pt x="115935" y="597303"/>
                  <a:pt x="116227" y="601298"/>
                  <a:pt x="117413" y="604856"/>
                </a:cubicBezTo>
                <a:cubicBezTo>
                  <a:pt x="108470" y="631685"/>
                  <a:pt x="120534" y="598615"/>
                  <a:pt x="106739" y="626204"/>
                </a:cubicBezTo>
                <a:cubicBezTo>
                  <a:pt x="105062" y="629559"/>
                  <a:pt x="104858" y="633523"/>
                  <a:pt x="103181" y="636878"/>
                </a:cubicBezTo>
                <a:cubicBezTo>
                  <a:pt x="101269" y="640703"/>
                  <a:pt x="97977" y="643727"/>
                  <a:pt x="96065" y="647552"/>
                </a:cubicBezTo>
                <a:cubicBezTo>
                  <a:pt x="81334" y="677013"/>
                  <a:pt x="105784" y="638310"/>
                  <a:pt x="85391" y="668900"/>
                </a:cubicBezTo>
                <a:lnTo>
                  <a:pt x="74717" y="711595"/>
                </a:lnTo>
                <a:cubicBezTo>
                  <a:pt x="73807" y="715233"/>
                  <a:pt x="72345" y="718711"/>
                  <a:pt x="71159" y="722269"/>
                </a:cubicBezTo>
                <a:cubicBezTo>
                  <a:pt x="72345" y="738873"/>
                  <a:pt x="71824" y="755688"/>
                  <a:pt x="74717" y="772081"/>
                </a:cubicBezTo>
                <a:cubicBezTo>
                  <a:pt x="76644" y="782999"/>
                  <a:pt x="84152" y="783926"/>
                  <a:pt x="92507" y="786313"/>
                </a:cubicBezTo>
                <a:cubicBezTo>
                  <a:pt x="97209" y="787656"/>
                  <a:pt x="102160" y="788154"/>
                  <a:pt x="106739" y="789871"/>
                </a:cubicBezTo>
                <a:cubicBezTo>
                  <a:pt x="119243" y="794560"/>
                  <a:pt x="131679" y="804126"/>
                  <a:pt x="142319" y="811219"/>
                </a:cubicBezTo>
                <a:cubicBezTo>
                  <a:pt x="145877" y="813591"/>
                  <a:pt x="148936" y="816983"/>
                  <a:pt x="152993" y="818335"/>
                </a:cubicBezTo>
                <a:lnTo>
                  <a:pt x="163667" y="821893"/>
                </a:lnTo>
                <a:cubicBezTo>
                  <a:pt x="169212" y="838528"/>
                  <a:pt x="169242" y="833313"/>
                  <a:pt x="163667" y="857472"/>
                </a:cubicBezTo>
                <a:cubicBezTo>
                  <a:pt x="161980" y="864781"/>
                  <a:pt x="156551" y="878820"/>
                  <a:pt x="156551" y="878820"/>
                </a:cubicBezTo>
                <a:cubicBezTo>
                  <a:pt x="154840" y="894219"/>
                  <a:pt x="153683" y="913055"/>
                  <a:pt x="149435" y="928632"/>
                </a:cubicBezTo>
                <a:cubicBezTo>
                  <a:pt x="147461" y="935869"/>
                  <a:pt x="144691" y="942864"/>
                  <a:pt x="142319" y="949980"/>
                </a:cubicBezTo>
                <a:lnTo>
                  <a:pt x="135203" y="971328"/>
                </a:lnTo>
                <a:lnTo>
                  <a:pt x="131645" y="982002"/>
                </a:lnTo>
                <a:cubicBezTo>
                  <a:pt x="132831" y="999792"/>
                  <a:pt x="131119" y="1018016"/>
                  <a:pt x="135203" y="1035371"/>
                </a:cubicBezTo>
                <a:cubicBezTo>
                  <a:pt x="136182" y="1039534"/>
                  <a:pt x="142592" y="1039749"/>
                  <a:pt x="145877" y="1042487"/>
                </a:cubicBezTo>
                <a:cubicBezTo>
                  <a:pt x="152622" y="1048108"/>
                  <a:pt x="159669" y="1055839"/>
                  <a:pt x="163667" y="1063835"/>
                </a:cubicBezTo>
                <a:cubicBezTo>
                  <a:pt x="165344" y="1067190"/>
                  <a:pt x="166039" y="1070951"/>
                  <a:pt x="167225" y="1074509"/>
                </a:cubicBezTo>
                <a:cubicBezTo>
                  <a:pt x="168411" y="1102973"/>
                  <a:pt x="168753" y="1131484"/>
                  <a:pt x="170783" y="1159900"/>
                </a:cubicBezTo>
                <a:cubicBezTo>
                  <a:pt x="171131" y="1164778"/>
                  <a:pt x="173466" y="1169321"/>
                  <a:pt x="174341" y="1174132"/>
                </a:cubicBezTo>
                <a:cubicBezTo>
                  <a:pt x="175841" y="1182383"/>
                  <a:pt x="176399" y="1190787"/>
                  <a:pt x="177899" y="1199038"/>
                </a:cubicBezTo>
                <a:cubicBezTo>
                  <a:pt x="180050" y="1210868"/>
                  <a:pt x="184860" y="1223478"/>
                  <a:pt x="188573" y="1234618"/>
                </a:cubicBezTo>
                <a:lnTo>
                  <a:pt x="192131" y="1245292"/>
                </a:lnTo>
                <a:cubicBezTo>
                  <a:pt x="193317" y="1248850"/>
                  <a:pt x="193609" y="1252845"/>
                  <a:pt x="195689" y="1255966"/>
                </a:cubicBezTo>
                <a:lnTo>
                  <a:pt x="202805" y="1266640"/>
                </a:lnTo>
                <a:cubicBezTo>
                  <a:pt x="210210" y="1296261"/>
                  <a:pt x="201193" y="1266974"/>
                  <a:pt x="213479" y="1291545"/>
                </a:cubicBezTo>
                <a:cubicBezTo>
                  <a:pt x="215156" y="1294899"/>
                  <a:pt x="215560" y="1298772"/>
                  <a:pt x="217037" y="1302219"/>
                </a:cubicBezTo>
                <a:cubicBezTo>
                  <a:pt x="225168" y="1321192"/>
                  <a:pt x="222943" y="1310439"/>
                  <a:pt x="227710" y="1327125"/>
                </a:cubicBezTo>
                <a:cubicBezTo>
                  <a:pt x="229053" y="1331827"/>
                  <a:pt x="229342" y="1336862"/>
                  <a:pt x="231268" y="1341357"/>
                </a:cubicBezTo>
                <a:cubicBezTo>
                  <a:pt x="232952" y="1345287"/>
                  <a:pt x="236472" y="1348206"/>
                  <a:pt x="238384" y="1352031"/>
                </a:cubicBezTo>
                <a:cubicBezTo>
                  <a:pt x="240061" y="1355386"/>
                  <a:pt x="240265" y="1359350"/>
                  <a:pt x="241942" y="1362705"/>
                </a:cubicBezTo>
                <a:cubicBezTo>
                  <a:pt x="243854" y="1366530"/>
                  <a:pt x="247321" y="1369471"/>
                  <a:pt x="249058" y="1373379"/>
                </a:cubicBezTo>
                <a:cubicBezTo>
                  <a:pt x="254695" y="1386062"/>
                  <a:pt x="253627" y="1395738"/>
                  <a:pt x="263290" y="1405401"/>
                </a:cubicBezTo>
                <a:cubicBezTo>
                  <a:pt x="266314" y="1408425"/>
                  <a:pt x="270139" y="1410605"/>
                  <a:pt x="273964" y="1412517"/>
                </a:cubicBezTo>
                <a:cubicBezTo>
                  <a:pt x="277319" y="1414194"/>
                  <a:pt x="281080" y="1414889"/>
                  <a:pt x="284638" y="1416075"/>
                </a:cubicBezTo>
                <a:cubicBezTo>
                  <a:pt x="313198" y="1413479"/>
                  <a:pt x="317719" y="1419343"/>
                  <a:pt x="334450" y="1405401"/>
                </a:cubicBezTo>
                <a:cubicBezTo>
                  <a:pt x="338316" y="1402180"/>
                  <a:pt x="341566" y="1398285"/>
                  <a:pt x="345124" y="1394727"/>
                </a:cubicBezTo>
                <a:lnTo>
                  <a:pt x="352240" y="1373379"/>
                </a:lnTo>
                <a:cubicBezTo>
                  <a:pt x="353592" y="1369322"/>
                  <a:pt x="359629" y="1369001"/>
                  <a:pt x="362914" y="1366263"/>
                </a:cubicBezTo>
                <a:cubicBezTo>
                  <a:pt x="366779" y="1363042"/>
                  <a:pt x="370366" y="1359454"/>
                  <a:pt x="373587" y="1355589"/>
                </a:cubicBezTo>
                <a:cubicBezTo>
                  <a:pt x="376324" y="1352304"/>
                  <a:pt x="377485" y="1347731"/>
                  <a:pt x="380703" y="1344915"/>
                </a:cubicBezTo>
                <a:cubicBezTo>
                  <a:pt x="387139" y="1339283"/>
                  <a:pt x="394935" y="1335427"/>
                  <a:pt x="402051" y="1330683"/>
                </a:cubicBezTo>
                <a:lnTo>
                  <a:pt x="412725" y="1323567"/>
                </a:lnTo>
                <a:cubicBezTo>
                  <a:pt x="416283" y="1321195"/>
                  <a:pt x="419342" y="1317803"/>
                  <a:pt x="423399" y="1316451"/>
                </a:cubicBezTo>
                <a:lnTo>
                  <a:pt x="444747" y="1309335"/>
                </a:lnTo>
                <a:lnTo>
                  <a:pt x="455421" y="1305777"/>
                </a:lnTo>
                <a:cubicBezTo>
                  <a:pt x="536978" y="1278591"/>
                  <a:pt x="672457" y="1299847"/>
                  <a:pt x="718711" y="1295103"/>
                </a:cubicBezTo>
                <a:close/>
              </a:path>
            </a:pathLst>
          </a:custGeom>
          <a:noFill/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95976" y="1699921"/>
            <a:ext cx="2817887" cy="2229606"/>
          </a:xfrm>
          <a:custGeom>
            <a:avLst/>
            <a:gdLst>
              <a:gd name="connsiteX0" fmla="*/ 821892 w 1771872"/>
              <a:gd name="connsiteY0" fmla="*/ 1423190 h 1487234"/>
              <a:gd name="connsiteX1" fmla="*/ 853914 w 1771872"/>
              <a:gd name="connsiteY1" fmla="*/ 1398285 h 1487234"/>
              <a:gd name="connsiteX2" fmla="*/ 875262 w 1771872"/>
              <a:gd name="connsiteY2" fmla="*/ 1376937 h 1487234"/>
              <a:gd name="connsiteX3" fmla="*/ 896610 w 1771872"/>
              <a:gd name="connsiteY3" fmla="*/ 1355589 h 1487234"/>
              <a:gd name="connsiteX4" fmla="*/ 907284 w 1771872"/>
              <a:gd name="connsiteY4" fmla="*/ 1344915 h 1487234"/>
              <a:gd name="connsiteX5" fmla="*/ 917958 w 1771872"/>
              <a:gd name="connsiteY5" fmla="*/ 1337799 h 1487234"/>
              <a:gd name="connsiteX6" fmla="*/ 928631 w 1771872"/>
              <a:gd name="connsiteY6" fmla="*/ 1327125 h 1487234"/>
              <a:gd name="connsiteX7" fmla="*/ 949979 w 1771872"/>
              <a:gd name="connsiteY7" fmla="*/ 1316451 h 1487234"/>
              <a:gd name="connsiteX8" fmla="*/ 1056719 w 1771872"/>
              <a:gd name="connsiteY8" fmla="*/ 1312893 h 1487234"/>
              <a:gd name="connsiteX9" fmla="*/ 1078066 w 1771872"/>
              <a:gd name="connsiteY9" fmla="*/ 1305777 h 1487234"/>
              <a:gd name="connsiteX10" fmla="*/ 1088740 w 1771872"/>
              <a:gd name="connsiteY10" fmla="*/ 1298661 h 1487234"/>
              <a:gd name="connsiteX11" fmla="*/ 1110088 w 1771872"/>
              <a:gd name="connsiteY11" fmla="*/ 1291545 h 1487234"/>
              <a:gd name="connsiteX12" fmla="*/ 1138552 w 1771872"/>
              <a:gd name="connsiteY12" fmla="*/ 1270197 h 1487234"/>
              <a:gd name="connsiteX13" fmla="*/ 1149226 w 1771872"/>
              <a:gd name="connsiteY13" fmla="*/ 1263082 h 1487234"/>
              <a:gd name="connsiteX14" fmla="*/ 1159900 w 1771872"/>
              <a:gd name="connsiteY14" fmla="*/ 1259524 h 1487234"/>
              <a:gd name="connsiteX15" fmla="*/ 1181248 w 1771872"/>
              <a:gd name="connsiteY15" fmla="*/ 1245292 h 1487234"/>
              <a:gd name="connsiteX16" fmla="*/ 1213270 w 1771872"/>
              <a:gd name="connsiteY16" fmla="*/ 1216828 h 1487234"/>
              <a:gd name="connsiteX17" fmla="*/ 1227501 w 1771872"/>
              <a:gd name="connsiteY17" fmla="*/ 1195480 h 1487234"/>
              <a:gd name="connsiteX18" fmla="*/ 1238175 w 1771872"/>
              <a:gd name="connsiteY18" fmla="*/ 1184806 h 1487234"/>
              <a:gd name="connsiteX19" fmla="*/ 1270197 w 1771872"/>
              <a:gd name="connsiteY19" fmla="*/ 1142110 h 1487234"/>
              <a:gd name="connsiteX20" fmla="*/ 1280871 w 1771872"/>
              <a:gd name="connsiteY20" fmla="*/ 1131436 h 1487234"/>
              <a:gd name="connsiteX21" fmla="*/ 1298661 w 1771872"/>
              <a:gd name="connsiteY21" fmla="*/ 1110089 h 1487234"/>
              <a:gd name="connsiteX22" fmla="*/ 1309335 w 1771872"/>
              <a:gd name="connsiteY22" fmla="*/ 1095857 h 1487234"/>
              <a:gd name="connsiteX23" fmla="*/ 1323567 w 1771872"/>
              <a:gd name="connsiteY23" fmla="*/ 1081625 h 1487234"/>
              <a:gd name="connsiteX24" fmla="*/ 1352031 w 1771872"/>
              <a:gd name="connsiteY24" fmla="*/ 1049603 h 1487234"/>
              <a:gd name="connsiteX25" fmla="*/ 1362705 w 1771872"/>
              <a:gd name="connsiteY25" fmla="*/ 1046045 h 1487234"/>
              <a:gd name="connsiteX26" fmla="*/ 1376937 w 1771872"/>
              <a:gd name="connsiteY26" fmla="*/ 1035371 h 1487234"/>
              <a:gd name="connsiteX27" fmla="*/ 1398284 w 1771872"/>
              <a:gd name="connsiteY27" fmla="*/ 1021139 h 1487234"/>
              <a:gd name="connsiteX28" fmla="*/ 1423190 w 1771872"/>
              <a:gd name="connsiteY28" fmla="*/ 996233 h 1487234"/>
              <a:gd name="connsiteX29" fmla="*/ 1437422 w 1771872"/>
              <a:gd name="connsiteY29" fmla="*/ 989117 h 1487234"/>
              <a:gd name="connsiteX30" fmla="*/ 1458770 w 1771872"/>
              <a:gd name="connsiteY30" fmla="*/ 967769 h 1487234"/>
              <a:gd name="connsiteX31" fmla="*/ 1508582 w 1771872"/>
              <a:gd name="connsiteY31" fmla="*/ 917958 h 1487234"/>
              <a:gd name="connsiteX32" fmla="*/ 1526372 w 1771872"/>
              <a:gd name="connsiteY32" fmla="*/ 903726 h 1487234"/>
              <a:gd name="connsiteX33" fmla="*/ 1547719 w 1771872"/>
              <a:gd name="connsiteY33" fmla="*/ 882378 h 1487234"/>
              <a:gd name="connsiteX34" fmla="*/ 1561951 w 1771872"/>
              <a:gd name="connsiteY34" fmla="*/ 868146 h 1487234"/>
              <a:gd name="connsiteX35" fmla="*/ 1572625 w 1771872"/>
              <a:gd name="connsiteY35" fmla="*/ 853914 h 1487234"/>
              <a:gd name="connsiteX36" fmla="*/ 1593973 w 1771872"/>
              <a:gd name="connsiteY36" fmla="*/ 832566 h 1487234"/>
              <a:gd name="connsiteX37" fmla="*/ 1608205 w 1771872"/>
              <a:gd name="connsiteY37" fmla="*/ 807660 h 1487234"/>
              <a:gd name="connsiteX38" fmla="*/ 1615321 w 1771872"/>
              <a:gd name="connsiteY38" fmla="*/ 796987 h 1487234"/>
              <a:gd name="connsiteX39" fmla="*/ 1625995 w 1771872"/>
              <a:gd name="connsiteY39" fmla="*/ 772081 h 1487234"/>
              <a:gd name="connsiteX40" fmla="*/ 1640227 w 1771872"/>
              <a:gd name="connsiteY40" fmla="*/ 679573 h 1487234"/>
              <a:gd name="connsiteX41" fmla="*/ 1647343 w 1771872"/>
              <a:gd name="connsiteY41" fmla="*/ 668899 h 1487234"/>
              <a:gd name="connsiteX42" fmla="*/ 1665133 w 1771872"/>
              <a:gd name="connsiteY42" fmla="*/ 643994 h 1487234"/>
              <a:gd name="connsiteX43" fmla="*/ 1704270 w 1771872"/>
              <a:gd name="connsiteY43" fmla="*/ 626204 h 1487234"/>
              <a:gd name="connsiteX44" fmla="*/ 1714944 w 1771872"/>
              <a:gd name="connsiteY44" fmla="*/ 619088 h 1487234"/>
              <a:gd name="connsiteX45" fmla="*/ 1722060 w 1771872"/>
              <a:gd name="connsiteY45" fmla="*/ 608414 h 1487234"/>
              <a:gd name="connsiteX46" fmla="*/ 1746966 w 1771872"/>
              <a:gd name="connsiteY46" fmla="*/ 601298 h 1487234"/>
              <a:gd name="connsiteX47" fmla="*/ 1771872 w 1771872"/>
              <a:gd name="connsiteY47" fmla="*/ 576392 h 1487234"/>
              <a:gd name="connsiteX48" fmla="*/ 1768314 w 1771872"/>
              <a:gd name="connsiteY48" fmla="*/ 558602 h 1487234"/>
              <a:gd name="connsiteX49" fmla="*/ 1750524 w 1771872"/>
              <a:gd name="connsiteY49" fmla="*/ 537254 h 1487234"/>
              <a:gd name="connsiteX50" fmla="*/ 1743408 w 1771872"/>
              <a:gd name="connsiteY50" fmla="*/ 526580 h 1487234"/>
              <a:gd name="connsiteX51" fmla="*/ 1732734 w 1771872"/>
              <a:gd name="connsiteY51" fmla="*/ 515906 h 1487234"/>
              <a:gd name="connsiteX52" fmla="*/ 1722060 w 1771872"/>
              <a:gd name="connsiteY52" fmla="*/ 501675 h 1487234"/>
              <a:gd name="connsiteX53" fmla="*/ 1700712 w 1771872"/>
              <a:gd name="connsiteY53" fmla="*/ 480327 h 1487234"/>
              <a:gd name="connsiteX54" fmla="*/ 1686480 w 1771872"/>
              <a:gd name="connsiteY54" fmla="*/ 458979 h 1487234"/>
              <a:gd name="connsiteX55" fmla="*/ 1665133 w 1771872"/>
              <a:gd name="connsiteY55" fmla="*/ 430515 h 1487234"/>
              <a:gd name="connsiteX56" fmla="*/ 1661575 w 1771872"/>
              <a:gd name="connsiteY56" fmla="*/ 419841 h 1487234"/>
              <a:gd name="connsiteX57" fmla="*/ 1643785 w 1771872"/>
              <a:gd name="connsiteY57" fmla="*/ 394935 h 1487234"/>
              <a:gd name="connsiteX58" fmla="*/ 1636669 w 1771872"/>
              <a:gd name="connsiteY58" fmla="*/ 384261 h 1487234"/>
              <a:gd name="connsiteX59" fmla="*/ 1625995 w 1771872"/>
              <a:gd name="connsiteY59" fmla="*/ 373587 h 1487234"/>
              <a:gd name="connsiteX60" fmla="*/ 1618879 w 1771872"/>
              <a:gd name="connsiteY60" fmla="*/ 362913 h 1487234"/>
              <a:gd name="connsiteX61" fmla="*/ 1615321 w 1771872"/>
              <a:gd name="connsiteY61" fmla="*/ 352239 h 1487234"/>
              <a:gd name="connsiteX62" fmla="*/ 1593973 w 1771872"/>
              <a:gd name="connsiteY62" fmla="*/ 338008 h 1487234"/>
              <a:gd name="connsiteX63" fmla="*/ 1572625 w 1771872"/>
              <a:gd name="connsiteY63" fmla="*/ 316660 h 1487234"/>
              <a:gd name="connsiteX64" fmla="*/ 1561951 w 1771872"/>
              <a:gd name="connsiteY64" fmla="*/ 309544 h 1487234"/>
              <a:gd name="connsiteX65" fmla="*/ 1551277 w 1771872"/>
              <a:gd name="connsiteY65" fmla="*/ 298870 h 1487234"/>
              <a:gd name="connsiteX66" fmla="*/ 1540603 w 1771872"/>
              <a:gd name="connsiteY66" fmla="*/ 291754 h 1487234"/>
              <a:gd name="connsiteX67" fmla="*/ 1529930 w 1771872"/>
              <a:gd name="connsiteY67" fmla="*/ 281080 h 1487234"/>
              <a:gd name="connsiteX68" fmla="*/ 1508582 w 1771872"/>
              <a:gd name="connsiteY68" fmla="*/ 273964 h 1487234"/>
              <a:gd name="connsiteX69" fmla="*/ 1494350 w 1771872"/>
              <a:gd name="connsiteY69" fmla="*/ 266848 h 1487234"/>
              <a:gd name="connsiteX70" fmla="*/ 1483676 w 1771872"/>
              <a:gd name="connsiteY70" fmla="*/ 263290 h 1487234"/>
              <a:gd name="connsiteX71" fmla="*/ 1462328 w 1771872"/>
              <a:gd name="connsiteY71" fmla="*/ 252616 h 1487234"/>
              <a:gd name="connsiteX72" fmla="*/ 1440980 w 1771872"/>
              <a:gd name="connsiteY72" fmla="*/ 241942 h 1487234"/>
              <a:gd name="connsiteX73" fmla="*/ 1419632 w 1771872"/>
              <a:gd name="connsiteY73" fmla="*/ 231268 h 1487234"/>
              <a:gd name="connsiteX74" fmla="*/ 1408958 w 1771872"/>
              <a:gd name="connsiteY74" fmla="*/ 224152 h 1487234"/>
              <a:gd name="connsiteX75" fmla="*/ 1387610 w 1771872"/>
              <a:gd name="connsiteY75" fmla="*/ 217036 h 1487234"/>
              <a:gd name="connsiteX76" fmla="*/ 1366263 w 1771872"/>
              <a:gd name="connsiteY76" fmla="*/ 202804 h 1487234"/>
              <a:gd name="connsiteX77" fmla="*/ 1355589 w 1771872"/>
              <a:gd name="connsiteY77" fmla="*/ 199246 h 1487234"/>
              <a:gd name="connsiteX78" fmla="*/ 1344915 w 1771872"/>
              <a:gd name="connsiteY78" fmla="*/ 192131 h 1487234"/>
              <a:gd name="connsiteX79" fmla="*/ 1312893 w 1771872"/>
              <a:gd name="connsiteY79" fmla="*/ 185015 h 1487234"/>
              <a:gd name="connsiteX80" fmla="*/ 1252407 w 1771872"/>
              <a:gd name="connsiteY80" fmla="*/ 188573 h 1487234"/>
              <a:gd name="connsiteX81" fmla="*/ 1227501 w 1771872"/>
              <a:gd name="connsiteY81" fmla="*/ 195689 h 1487234"/>
              <a:gd name="connsiteX82" fmla="*/ 1209712 w 1771872"/>
              <a:gd name="connsiteY82" fmla="*/ 192131 h 1487234"/>
              <a:gd name="connsiteX83" fmla="*/ 1188364 w 1771872"/>
              <a:gd name="connsiteY83" fmla="*/ 177899 h 1487234"/>
              <a:gd name="connsiteX84" fmla="*/ 1167016 w 1771872"/>
              <a:gd name="connsiteY84" fmla="*/ 170783 h 1487234"/>
              <a:gd name="connsiteX85" fmla="*/ 1156342 w 1771872"/>
              <a:gd name="connsiteY85" fmla="*/ 167225 h 1487234"/>
              <a:gd name="connsiteX86" fmla="*/ 1145668 w 1771872"/>
              <a:gd name="connsiteY86" fmla="*/ 163667 h 1487234"/>
              <a:gd name="connsiteX87" fmla="*/ 1134994 w 1771872"/>
              <a:gd name="connsiteY87" fmla="*/ 156551 h 1487234"/>
              <a:gd name="connsiteX88" fmla="*/ 1113646 w 1771872"/>
              <a:gd name="connsiteY88" fmla="*/ 149435 h 1487234"/>
              <a:gd name="connsiteX89" fmla="*/ 1092298 w 1771872"/>
              <a:gd name="connsiteY89" fmla="*/ 138761 h 1487234"/>
              <a:gd name="connsiteX90" fmla="*/ 1078066 w 1771872"/>
              <a:gd name="connsiteY90" fmla="*/ 131645 h 1487234"/>
              <a:gd name="connsiteX91" fmla="*/ 1056719 w 1771872"/>
              <a:gd name="connsiteY91" fmla="*/ 124529 h 1487234"/>
              <a:gd name="connsiteX92" fmla="*/ 1046045 w 1771872"/>
              <a:gd name="connsiteY92" fmla="*/ 120971 h 1487234"/>
              <a:gd name="connsiteX93" fmla="*/ 1035371 w 1771872"/>
              <a:gd name="connsiteY93" fmla="*/ 117413 h 1487234"/>
              <a:gd name="connsiteX94" fmla="*/ 989117 w 1771872"/>
              <a:gd name="connsiteY94" fmla="*/ 106739 h 1487234"/>
              <a:gd name="connsiteX95" fmla="*/ 889494 w 1771872"/>
              <a:gd name="connsiteY95" fmla="*/ 110297 h 1487234"/>
              <a:gd name="connsiteX96" fmla="*/ 871704 w 1771872"/>
              <a:gd name="connsiteY96" fmla="*/ 113855 h 1487234"/>
              <a:gd name="connsiteX97" fmla="*/ 800544 w 1771872"/>
              <a:gd name="connsiteY97" fmla="*/ 110297 h 1487234"/>
              <a:gd name="connsiteX98" fmla="*/ 775638 w 1771872"/>
              <a:gd name="connsiteY98" fmla="*/ 103181 h 1487234"/>
              <a:gd name="connsiteX99" fmla="*/ 754291 w 1771872"/>
              <a:gd name="connsiteY99" fmla="*/ 88949 h 1487234"/>
              <a:gd name="connsiteX100" fmla="*/ 743617 w 1771872"/>
              <a:gd name="connsiteY100" fmla="*/ 81833 h 1487234"/>
              <a:gd name="connsiteX101" fmla="*/ 732943 w 1771872"/>
              <a:gd name="connsiteY101" fmla="*/ 78275 h 1487234"/>
              <a:gd name="connsiteX102" fmla="*/ 700921 w 1771872"/>
              <a:gd name="connsiteY102" fmla="*/ 60485 h 1487234"/>
              <a:gd name="connsiteX103" fmla="*/ 679573 w 1771872"/>
              <a:gd name="connsiteY103" fmla="*/ 46253 h 1487234"/>
              <a:gd name="connsiteX104" fmla="*/ 668899 w 1771872"/>
              <a:gd name="connsiteY104" fmla="*/ 35580 h 1487234"/>
              <a:gd name="connsiteX105" fmla="*/ 647551 w 1771872"/>
              <a:gd name="connsiteY105" fmla="*/ 28464 h 1487234"/>
              <a:gd name="connsiteX106" fmla="*/ 622645 w 1771872"/>
              <a:gd name="connsiteY106" fmla="*/ 14232 h 1487234"/>
              <a:gd name="connsiteX107" fmla="*/ 590624 w 1771872"/>
              <a:gd name="connsiteY107" fmla="*/ 3558 h 1487234"/>
              <a:gd name="connsiteX108" fmla="*/ 572834 w 1771872"/>
              <a:gd name="connsiteY108" fmla="*/ 0 h 1487234"/>
              <a:gd name="connsiteX109" fmla="*/ 483884 w 1771872"/>
              <a:gd name="connsiteY109" fmla="*/ 3558 h 1487234"/>
              <a:gd name="connsiteX110" fmla="*/ 473210 w 1771872"/>
              <a:gd name="connsiteY110" fmla="*/ 10674 h 1487234"/>
              <a:gd name="connsiteX111" fmla="*/ 458979 w 1771872"/>
              <a:gd name="connsiteY111" fmla="*/ 14232 h 1487234"/>
              <a:gd name="connsiteX112" fmla="*/ 437631 w 1771872"/>
              <a:gd name="connsiteY112" fmla="*/ 21348 h 1487234"/>
              <a:gd name="connsiteX113" fmla="*/ 416283 w 1771872"/>
              <a:gd name="connsiteY113" fmla="*/ 28464 h 1487234"/>
              <a:gd name="connsiteX114" fmla="*/ 391377 w 1771872"/>
              <a:gd name="connsiteY114" fmla="*/ 32022 h 1487234"/>
              <a:gd name="connsiteX115" fmla="*/ 380703 w 1771872"/>
              <a:gd name="connsiteY115" fmla="*/ 35580 h 1487234"/>
              <a:gd name="connsiteX116" fmla="*/ 370029 w 1771872"/>
              <a:gd name="connsiteY116" fmla="*/ 42696 h 1487234"/>
              <a:gd name="connsiteX117" fmla="*/ 355797 w 1771872"/>
              <a:gd name="connsiteY117" fmla="*/ 49811 h 1487234"/>
              <a:gd name="connsiteX118" fmla="*/ 345123 w 1771872"/>
              <a:gd name="connsiteY118" fmla="*/ 60485 h 1487234"/>
              <a:gd name="connsiteX119" fmla="*/ 334449 w 1771872"/>
              <a:gd name="connsiteY119" fmla="*/ 64043 h 1487234"/>
              <a:gd name="connsiteX120" fmla="*/ 327333 w 1771872"/>
              <a:gd name="connsiteY120" fmla="*/ 74717 h 1487234"/>
              <a:gd name="connsiteX121" fmla="*/ 316659 w 1771872"/>
              <a:gd name="connsiteY121" fmla="*/ 85391 h 1487234"/>
              <a:gd name="connsiteX122" fmla="*/ 309544 w 1771872"/>
              <a:gd name="connsiteY122" fmla="*/ 96065 h 1487234"/>
              <a:gd name="connsiteX123" fmla="*/ 288196 w 1771872"/>
              <a:gd name="connsiteY123" fmla="*/ 117413 h 1487234"/>
              <a:gd name="connsiteX124" fmla="*/ 277522 w 1771872"/>
              <a:gd name="connsiteY124" fmla="*/ 124529 h 1487234"/>
              <a:gd name="connsiteX125" fmla="*/ 266848 w 1771872"/>
              <a:gd name="connsiteY125" fmla="*/ 135203 h 1487234"/>
              <a:gd name="connsiteX126" fmla="*/ 256174 w 1771872"/>
              <a:gd name="connsiteY126" fmla="*/ 142319 h 1487234"/>
              <a:gd name="connsiteX127" fmla="*/ 241942 w 1771872"/>
              <a:gd name="connsiteY127" fmla="*/ 152993 h 1487234"/>
              <a:gd name="connsiteX128" fmla="*/ 231268 w 1771872"/>
              <a:gd name="connsiteY128" fmla="*/ 163667 h 1487234"/>
              <a:gd name="connsiteX129" fmla="*/ 220594 w 1771872"/>
              <a:gd name="connsiteY129" fmla="*/ 170783 h 1487234"/>
              <a:gd name="connsiteX130" fmla="*/ 209920 w 1771872"/>
              <a:gd name="connsiteY130" fmla="*/ 181457 h 1487234"/>
              <a:gd name="connsiteX131" fmla="*/ 174340 w 1771872"/>
              <a:gd name="connsiteY131" fmla="*/ 206362 h 1487234"/>
              <a:gd name="connsiteX132" fmla="*/ 160108 w 1771872"/>
              <a:gd name="connsiteY132" fmla="*/ 217036 h 1487234"/>
              <a:gd name="connsiteX133" fmla="*/ 152993 w 1771872"/>
              <a:gd name="connsiteY133" fmla="*/ 227710 h 1487234"/>
              <a:gd name="connsiteX134" fmla="*/ 128087 w 1771872"/>
              <a:gd name="connsiteY134" fmla="*/ 245500 h 1487234"/>
              <a:gd name="connsiteX135" fmla="*/ 110297 w 1771872"/>
              <a:gd name="connsiteY135" fmla="*/ 266848 h 1487234"/>
              <a:gd name="connsiteX136" fmla="*/ 99623 w 1771872"/>
              <a:gd name="connsiteY136" fmla="*/ 273964 h 1487234"/>
              <a:gd name="connsiteX137" fmla="*/ 78275 w 1771872"/>
              <a:gd name="connsiteY137" fmla="*/ 295312 h 1487234"/>
              <a:gd name="connsiteX138" fmla="*/ 67601 w 1771872"/>
              <a:gd name="connsiteY138" fmla="*/ 305986 h 1487234"/>
              <a:gd name="connsiteX139" fmla="*/ 56927 w 1771872"/>
              <a:gd name="connsiteY139" fmla="*/ 316660 h 1487234"/>
              <a:gd name="connsiteX140" fmla="*/ 49811 w 1771872"/>
              <a:gd name="connsiteY140" fmla="*/ 330892 h 1487234"/>
              <a:gd name="connsiteX141" fmla="*/ 35579 w 1771872"/>
              <a:gd name="connsiteY141" fmla="*/ 355797 h 1487234"/>
              <a:gd name="connsiteX142" fmla="*/ 21347 w 1771872"/>
              <a:gd name="connsiteY142" fmla="*/ 384261 h 1487234"/>
              <a:gd name="connsiteX143" fmla="*/ 7116 w 1771872"/>
              <a:gd name="connsiteY143" fmla="*/ 405609 h 1487234"/>
              <a:gd name="connsiteX144" fmla="*/ 0 w 1771872"/>
              <a:gd name="connsiteY144" fmla="*/ 416283 h 1487234"/>
              <a:gd name="connsiteX145" fmla="*/ 3558 w 1771872"/>
              <a:gd name="connsiteY145" fmla="*/ 434073 h 1487234"/>
              <a:gd name="connsiteX146" fmla="*/ 7116 w 1771872"/>
              <a:gd name="connsiteY146" fmla="*/ 469653 h 1487234"/>
              <a:gd name="connsiteX147" fmla="*/ 10673 w 1771872"/>
              <a:gd name="connsiteY147" fmla="*/ 480327 h 1487234"/>
              <a:gd name="connsiteX148" fmla="*/ 32021 w 1771872"/>
              <a:gd name="connsiteY148" fmla="*/ 487443 h 1487234"/>
              <a:gd name="connsiteX149" fmla="*/ 49811 w 1771872"/>
              <a:gd name="connsiteY149" fmla="*/ 491001 h 1487234"/>
              <a:gd name="connsiteX150" fmla="*/ 60485 w 1771872"/>
              <a:gd name="connsiteY150" fmla="*/ 494559 h 1487234"/>
              <a:gd name="connsiteX151" fmla="*/ 92507 w 1771872"/>
              <a:gd name="connsiteY151" fmla="*/ 523022 h 1487234"/>
              <a:gd name="connsiteX152" fmla="*/ 99623 w 1771872"/>
              <a:gd name="connsiteY152" fmla="*/ 533696 h 1487234"/>
              <a:gd name="connsiteX153" fmla="*/ 117413 w 1771872"/>
              <a:gd name="connsiteY153" fmla="*/ 555044 h 1487234"/>
              <a:gd name="connsiteX154" fmla="*/ 120971 w 1771872"/>
              <a:gd name="connsiteY154" fmla="*/ 565718 h 1487234"/>
              <a:gd name="connsiteX155" fmla="*/ 128087 w 1771872"/>
              <a:gd name="connsiteY155" fmla="*/ 576392 h 1487234"/>
              <a:gd name="connsiteX156" fmla="*/ 135203 w 1771872"/>
              <a:gd name="connsiteY156" fmla="*/ 597740 h 1487234"/>
              <a:gd name="connsiteX157" fmla="*/ 145877 w 1771872"/>
              <a:gd name="connsiteY157" fmla="*/ 619088 h 1487234"/>
              <a:gd name="connsiteX158" fmla="*/ 160108 w 1771872"/>
              <a:gd name="connsiteY158" fmla="*/ 643994 h 1487234"/>
              <a:gd name="connsiteX159" fmla="*/ 163666 w 1771872"/>
              <a:gd name="connsiteY159" fmla="*/ 654667 h 1487234"/>
              <a:gd name="connsiteX160" fmla="*/ 170782 w 1771872"/>
              <a:gd name="connsiteY160" fmla="*/ 665341 h 1487234"/>
              <a:gd name="connsiteX161" fmla="*/ 177898 w 1771872"/>
              <a:gd name="connsiteY161" fmla="*/ 686689 h 1487234"/>
              <a:gd name="connsiteX162" fmla="*/ 174340 w 1771872"/>
              <a:gd name="connsiteY162" fmla="*/ 796987 h 1487234"/>
              <a:gd name="connsiteX163" fmla="*/ 177898 w 1771872"/>
              <a:gd name="connsiteY163" fmla="*/ 857472 h 1487234"/>
              <a:gd name="connsiteX164" fmla="*/ 181456 w 1771872"/>
              <a:gd name="connsiteY164" fmla="*/ 875262 h 1487234"/>
              <a:gd name="connsiteX165" fmla="*/ 195688 w 1771872"/>
              <a:gd name="connsiteY165" fmla="*/ 896610 h 1487234"/>
              <a:gd name="connsiteX166" fmla="*/ 206362 w 1771872"/>
              <a:gd name="connsiteY166" fmla="*/ 903726 h 1487234"/>
              <a:gd name="connsiteX167" fmla="*/ 224152 w 1771872"/>
              <a:gd name="connsiteY167" fmla="*/ 939306 h 1487234"/>
              <a:gd name="connsiteX168" fmla="*/ 231268 w 1771872"/>
              <a:gd name="connsiteY168" fmla="*/ 960653 h 1487234"/>
              <a:gd name="connsiteX169" fmla="*/ 234826 w 1771872"/>
              <a:gd name="connsiteY169" fmla="*/ 971327 h 1487234"/>
              <a:gd name="connsiteX170" fmla="*/ 234826 w 1771872"/>
              <a:gd name="connsiteY170" fmla="*/ 1255966 h 1487234"/>
              <a:gd name="connsiteX171" fmla="*/ 241942 w 1771872"/>
              <a:gd name="connsiteY171" fmla="*/ 1277313 h 1487234"/>
              <a:gd name="connsiteX172" fmla="*/ 249058 w 1771872"/>
              <a:gd name="connsiteY172" fmla="*/ 1298661 h 1487234"/>
              <a:gd name="connsiteX173" fmla="*/ 256174 w 1771872"/>
              <a:gd name="connsiteY173" fmla="*/ 1323567 h 1487234"/>
              <a:gd name="connsiteX174" fmla="*/ 263290 w 1771872"/>
              <a:gd name="connsiteY174" fmla="*/ 1352031 h 1487234"/>
              <a:gd name="connsiteX175" fmla="*/ 270406 w 1771872"/>
              <a:gd name="connsiteY175" fmla="*/ 1423190 h 1487234"/>
              <a:gd name="connsiteX176" fmla="*/ 277522 w 1771872"/>
              <a:gd name="connsiteY176" fmla="*/ 1444538 h 1487234"/>
              <a:gd name="connsiteX177" fmla="*/ 288196 w 1771872"/>
              <a:gd name="connsiteY177" fmla="*/ 1451654 h 1487234"/>
              <a:gd name="connsiteX178" fmla="*/ 295312 w 1771872"/>
              <a:gd name="connsiteY178" fmla="*/ 1462328 h 1487234"/>
              <a:gd name="connsiteX179" fmla="*/ 305986 w 1771872"/>
              <a:gd name="connsiteY179" fmla="*/ 1465886 h 1487234"/>
              <a:gd name="connsiteX180" fmla="*/ 327333 w 1771872"/>
              <a:gd name="connsiteY180" fmla="*/ 1480118 h 1487234"/>
              <a:gd name="connsiteX181" fmla="*/ 348681 w 1771872"/>
              <a:gd name="connsiteY181" fmla="*/ 1487234 h 1487234"/>
              <a:gd name="connsiteX182" fmla="*/ 480326 w 1771872"/>
              <a:gd name="connsiteY182" fmla="*/ 1483676 h 1487234"/>
              <a:gd name="connsiteX183" fmla="*/ 501674 w 1771872"/>
              <a:gd name="connsiteY183" fmla="*/ 1469444 h 1487234"/>
              <a:gd name="connsiteX184" fmla="*/ 523022 w 1771872"/>
              <a:gd name="connsiteY184" fmla="*/ 1455212 h 1487234"/>
              <a:gd name="connsiteX185" fmla="*/ 544370 w 1771872"/>
              <a:gd name="connsiteY185" fmla="*/ 1448096 h 1487234"/>
              <a:gd name="connsiteX186" fmla="*/ 736501 w 1771872"/>
              <a:gd name="connsiteY186" fmla="*/ 1451654 h 1487234"/>
              <a:gd name="connsiteX187" fmla="*/ 754291 w 1771872"/>
              <a:gd name="connsiteY187" fmla="*/ 1455212 h 1487234"/>
              <a:gd name="connsiteX188" fmla="*/ 779196 w 1771872"/>
              <a:gd name="connsiteY188" fmla="*/ 1455212 h 148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1771872" h="1487234">
                <a:moveTo>
                  <a:pt x="821892" y="1423190"/>
                </a:moveTo>
                <a:lnTo>
                  <a:pt x="853914" y="1398285"/>
                </a:lnTo>
                <a:cubicBezTo>
                  <a:pt x="861858" y="1392107"/>
                  <a:pt x="868146" y="1384053"/>
                  <a:pt x="875262" y="1376937"/>
                </a:cubicBezTo>
                <a:lnTo>
                  <a:pt x="896610" y="1355589"/>
                </a:lnTo>
                <a:cubicBezTo>
                  <a:pt x="900168" y="1352031"/>
                  <a:pt x="903097" y="1347706"/>
                  <a:pt x="907284" y="1344915"/>
                </a:cubicBezTo>
                <a:cubicBezTo>
                  <a:pt x="910842" y="1342543"/>
                  <a:pt x="914673" y="1340537"/>
                  <a:pt x="917958" y="1337799"/>
                </a:cubicBezTo>
                <a:cubicBezTo>
                  <a:pt x="921823" y="1334578"/>
                  <a:pt x="924766" y="1330346"/>
                  <a:pt x="928631" y="1327125"/>
                </a:cubicBezTo>
                <a:cubicBezTo>
                  <a:pt x="933522" y="1323049"/>
                  <a:pt x="943057" y="1316871"/>
                  <a:pt x="949979" y="1316451"/>
                </a:cubicBezTo>
                <a:cubicBezTo>
                  <a:pt x="985514" y="1314297"/>
                  <a:pt x="1021139" y="1314079"/>
                  <a:pt x="1056719" y="1312893"/>
                </a:cubicBezTo>
                <a:cubicBezTo>
                  <a:pt x="1063835" y="1310521"/>
                  <a:pt x="1071825" y="1309938"/>
                  <a:pt x="1078066" y="1305777"/>
                </a:cubicBezTo>
                <a:cubicBezTo>
                  <a:pt x="1081624" y="1303405"/>
                  <a:pt x="1084832" y="1300398"/>
                  <a:pt x="1088740" y="1298661"/>
                </a:cubicBezTo>
                <a:cubicBezTo>
                  <a:pt x="1095594" y="1295615"/>
                  <a:pt x="1110088" y="1291545"/>
                  <a:pt x="1110088" y="1291545"/>
                </a:cubicBezTo>
                <a:cubicBezTo>
                  <a:pt x="1119576" y="1284429"/>
                  <a:pt x="1128683" y="1276775"/>
                  <a:pt x="1138552" y="1270197"/>
                </a:cubicBezTo>
                <a:cubicBezTo>
                  <a:pt x="1142110" y="1267825"/>
                  <a:pt x="1145401" y="1264994"/>
                  <a:pt x="1149226" y="1263082"/>
                </a:cubicBezTo>
                <a:cubicBezTo>
                  <a:pt x="1152581" y="1261405"/>
                  <a:pt x="1156342" y="1260710"/>
                  <a:pt x="1159900" y="1259524"/>
                </a:cubicBezTo>
                <a:lnTo>
                  <a:pt x="1181248" y="1245292"/>
                </a:lnTo>
                <a:cubicBezTo>
                  <a:pt x="1194081" y="1236736"/>
                  <a:pt x="1203523" y="1231450"/>
                  <a:pt x="1213270" y="1216828"/>
                </a:cubicBezTo>
                <a:cubicBezTo>
                  <a:pt x="1218014" y="1209712"/>
                  <a:pt x="1221454" y="1201527"/>
                  <a:pt x="1227501" y="1195480"/>
                </a:cubicBezTo>
                <a:cubicBezTo>
                  <a:pt x="1231059" y="1191922"/>
                  <a:pt x="1234989" y="1188700"/>
                  <a:pt x="1238175" y="1184806"/>
                </a:cubicBezTo>
                <a:lnTo>
                  <a:pt x="1270197" y="1142110"/>
                </a:lnTo>
                <a:cubicBezTo>
                  <a:pt x="1273216" y="1138085"/>
                  <a:pt x="1277313" y="1134994"/>
                  <a:pt x="1280871" y="1131436"/>
                </a:cubicBezTo>
                <a:cubicBezTo>
                  <a:pt x="1287667" y="1111049"/>
                  <a:pt x="1279274" y="1129475"/>
                  <a:pt x="1298661" y="1110089"/>
                </a:cubicBezTo>
                <a:cubicBezTo>
                  <a:pt x="1302854" y="1105896"/>
                  <a:pt x="1305430" y="1100320"/>
                  <a:pt x="1309335" y="1095857"/>
                </a:cubicBezTo>
                <a:cubicBezTo>
                  <a:pt x="1313753" y="1090808"/>
                  <a:pt x="1319201" y="1086719"/>
                  <a:pt x="1323567" y="1081625"/>
                </a:cubicBezTo>
                <a:cubicBezTo>
                  <a:pt x="1333060" y="1070550"/>
                  <a:pt x="1335203" y="1055212"/>
                  <a:pt x="1352031" y="1049603"/>
                </a:cubicBezTo>
                <a:lnTo>
                  <a:pt x="1362705" y="1046045"/>
                </a:lnTo>
                <a:cubicBezTo>
                  <a:pt x="1367449" y="1042487"/>
                  <a:pt x="1372079" y="1038772"/>
                  <a:pt x="1376937" y="1035371"/>
                </a:cubicBezTo>
                <a:cubicBezTo>
                  <a:pt x="1383943" y="1030467"/>
                  <a:pt x="1392237" y="1027186"/>
                  <a:pt x="1398284" y="1021139"/>
                </a:cubicBezTo>
                <a:cubicBezTo>
                  <a:pt x="1406586" y="1012837"/>
                  <a:pt x="1412689" y="1001484"/>
                  <a:pt x="1423190" y="996233"/>
                </a:cubicBezTo>
                <a:cubicBezTo>
                  <a:pt x="1427934" y="993861"/>
                  <a:pt x="1433280" y="992430"/>
                  <a:pt x="1437422" y="989117"/>
                </a:cubicBezTo>
                <a:cubicBezTo>
                  <a:pt x="1445280" y="982830"/>
                  <a:pt x="1451654" y="974885"/>
                  <a:pt x="1458770" y="967769"/>
                </a:cubicBezTo>
                <a:lnTo>
                  <a:pt x="1508582" y="917958"/>
                </a:lnTo>
                <a:cubicBezTo>
                  <a:pt x="1513952" y="912588"/>
                  <a:pt x="1520753" y="908834"/>
                  <a:pt x="1526372" y="903726"/>
                </a:cubicBezTo>
                <a:cubicBezTo>
                  <a:pt x="1533818" y="896957"/>
                  <a:pt x="1540603" y="889494"/>
                  <a:pt x="1547719" y="882378"/>
                </a:cubicBezTo>
                <a:lnTo>
                  <a:pt x="1561951" y="868146"/>
                </a:lnTo>
                <a:cubicBezTo>
                  <a:pt x="1566144" y="863953"/>
                  <a:pt x="1568658" y="858322"/>
                  <a:pt x="1572625" y="853914"/>
                </a:cubicBezTo>
                <a:cubicBezTo>
                  <a:pt x="1579357" y="846434"/>
                  <a:pt x="1588391" y="840939"/>
                  <a:pt x="1593973" y="832566"/>
                </a:cubicBezTo>
                <a:cubicBezTo>
                  <a:pt x="1611314" y="806554"/>
                  <a:pt x="1590143" y="839267"/>
                  <a:pt x="1608205" y="807660"/>
                </a:cubicBezTo>
                <a:cubicBezTo>
                  <a:pt x="1610327" y="803948"/>
                  <a:pt x="1613199" y="800699"/>
                  <a:pt x="1615321" y="796987"/>
                </a:cubicBezTo>
                <a:cubicBezTo>
                  <a:pt x="1622355" y="784678"/>
                  <a:pt x="1622004" y="784055"/>
                  <a:pt x="1625995" y="772081"/>
                </a:cubicBezTo>
                <a:cubicBezTo>
                  <a:pt x="1629936" y="730703"/>
                  <a:pt x="1624784" y="710458"/>
                  <a:pt x="1640227" y="679573"/>
                </a:cubicBezTo>
                <a:cubicBezTo>
                  <a:pt x="1642139" y="675748"/>
                  <a:pt x="1645221" y="672612"/>
                  <a:pt x="1647343" y="668899"/>
                </a:cubicBezTo>
                <a:cubicBezTo>
                  <a:pt x="1653848" y="657515"/>
                  <a:pt x="1653423" y="651446"/>
                  <a:pt x="1665133" y="643994"/>
                </a:cubicBezTo>
                <a:cubicBezTo>
                  <a:pt x="1682635" y="632857"/>
                  <a:pt x="1688594" y="631429"/>
                  <a:pt x="1704270" y="626204"/>
                </a:cubicBezTo>
                <a:cubicBezTo>
                  <a:pt x="1707828" y="623832"/>
                  <a:pt x="1711920" y="622112"/>
                  <a:pt x="1714944" y="619088"/>
                </a:cubicBezTo>
                <a:cubicBezTo>
                  <a:pt x="1717968" y="616064"/>
                  <a:pt x="1718721" y="611085"/>
                  <a:pt x="1722060" y="608414"/>
                </a:cubicBezTo>
                <a:cubicBezTo>
                  <a:pt x="1724380" y="606558"/>
                  <a:pt x="1746036" y="601530"/>
                  <a:pt x="1746966" y="601298"/>
                </a:cubicBezTo>
                <a:cubicBezTo>
                  <a:pt x="1771435" y="584986"/>
                  <a:pt x="1765610" y="595179"/>
                  <a:pt x="1771872" y="576392"/>
                </a:cubicBezTo>
                <a:cubicBezTo>
                  <a:pt x="1770686" y="570462"/>
                  <a:pt x="1770437" y="564264"/>
                  <a:pt x="1768314" y="558602"/>
                </a:cubicBezTo>
                <a:cubicBezTo>
                  <a:pt x="1764700" y="548965"/>
                  <a:pt x="1756816" y="544805"/>
                  <a:pt x="1750524" y="537254"/>
                </a:cubicBezTo>
                <a:cubicBezTo>
                  <a:pt x="1747786" y="533969"/>
                  <a:pt x="1746146" y="529865"/>
                  <a:pt x="1743408" y="526580"/>
                </a:cubicBezTo>
                <a:cubicBezTo>
                  <a:pt x="1740187" y="522714"/>
                  <a:pt x="1736009" y="519726"/>
                  <a:pt x="1732734" y="515906"/>
                </a:cubicBezTo>
                <a:cubicBezTo>
                  <a:pt x="1728875" y="511404"/>
                  <a:pt x="1726027" y="506082"/>
                  <a:pt x="1722060" y="501675"/>
                </a:cubicBezTo>
                <a:cubicBezTo>
                  <a:pt x="1715328" y="494195"/>
                  <a:pt x="1706294" y="488700"/>
                  <a:pt x="1700712" y="480327"/>
                </a:cubicBezTo>
                <a:lnTo>
                  <a:pt x="1686480" y="458979"/>
                </a:lnTo>
                <a:cubicBezTo>
                  <a:pt x="1679901" y="449111"/>
                  <a:pt x="1665133" y="430515"/>
                  <a:pt x="1665133" y="430515"/>
                </a:cubicBezTo>
                <a:cubicBezTo>
                  <a:pt x="1663947" y="426957"/>
                  <a:pt x="1663252" y="423196"/>
                  <a:pt x="1661575" y="419841"/>
                </a:cubicBezTo>
                <a:cubicBezTo>
                  <a:pt x="1658780" y="414251"/>
                  <a:pt x="1646471" y="398696"/>
                  <a:pt x="1643785" y="394935"/>
                </a:cubicBezTo>
                <a:cubicBezTo>
                  <a:pt x="1641300" y="391455"/>
                  <a:pt x="1639407" y="387546"/>
                  <a:pt x="1636669" y="384261"/>
                </a:cubicBezTo>
                <a:cubicBezTo>
                  <a:pt x="1633448" y="380395"/>
                  <a:pt x="1629216" y="377453"/>
                  <a:pt x="1625995" y="373587"/>
                </a:cubicBezTo>
                <a:cubicBezTo>
                  <a:pt x="1623257" y="370302"/>
                  <a:pt x="1620791" y="366738"/>
                  <a:pt x="1618879" y="362913"/>
                </a:cubicBezTo>
                <a:cubicBezTo>
                  <a:pt x="1617202" y="359558"/>
                  <a:pt x="1617973" y="354891"/>
                  <a:pt x="1615321" y="352239"/>
                </a:cubicBezTo>
                <a:cubicBezTo>
                  <a:pt x="1609274" y="346192"/>
                  <a:pt x="1600020" y="344055"/>
                  <a:pt x="1593973" y="338008"/>
                </a:cubicBezTo>
                <a:cubicBezTo>
                  <a:pt x="1586857" y="330892"/>
                  <a:pt x="1580998" y="322242"/>
                  <a:pt x="1572625" y="316660"/>
                </a:cubicBezTo>
                <a:cubicBezTo>
                  <a:pt x="1569067" y="314288"/>
                  <a:pt x="1565236" y="312282"/>
                  <a:pt x="1561951" y="309544"/>
                </a:cubicBezTo>
                <a:cubicBezTo>
                  <a:pt x="1558085" y="306323"/>
                  <a:pt x="1555143" y="302091"/>
                  <a:pt x="1551277" y="298870"/>
                </a:cubicBezTo>
                <a:cubicBezTo>
                  <a:pt x="1547992" y="296132"/>
                  <a:pt x="1543888" y="294492"/>
                  <a:pt x="1540603" y="291754"/>
                </a:cubicBezTo>
                <a:cubicBezTo>
                  <a:pt x="1536738" y="288533"/>
                  <a:pt x="1534328" y="283524"/>
                  <a:pt x="1529930" y="281080"/>
                </a:cubicBezTo>
                <a:cubicBezTo>
                  <a:pt x="1523373" y="277437"/>
                  <a:pt x="1515698" y="276336"/>
                  <a:pt x="1508582" y="273964"/>
                </a:cubicBezTo>
                <a:cubicBezTo>
                  <a:pt x="1503550" y="272287"/>
                  <a:pt x="1499225" y="268937"/>
                  <a:pt x="1494350" y="266848"/>
                </a:cubicBezTo>
                <a:cubicBezTo>
                  <a:pt x="1490903" y="265371"/>
                  <a:pt x="1487234" y="264476"/>
                  <a:pt x="1483676" y="263290"/>
                </a:cubicBezTo>
                <a:cubicBezTo>
                  <a:pt x="1453086" y="242897"/>
                  <a:pt x="1491789" y="267347"/>
                  <a:pt x="1462328" y="252616"/>
                </a:cubicBezTo>
                <a:cubicBezTo>
                  <a:pt x="1434739" y="238821"/>
                  <a:pt x="1467809" y="250885"/>
                  <a:pt x="1440980" y="241942"/>
                </a:cubicBezTo>
                <a:cubicBezTo>
                  <a:pt x="1410390" y="221549"/>
                  <a:pt x="1449093" y="245999"/>
                  <a:pt x="1419632" y="231268"/>
                </a:cubicBezTo>
                <a:cubicBezTo>
                  <a:pt x="1415807" y="229356"/>
                  <a:pt x="1412866" y="225889"/>
                  <a:pt x="1408958" y="224152"/>
                </a:cubicBezTo>
                <a:cubicBezTo>
                  <a:pt x="1402104" y="221106"/>
                  <a:pt x="1387610" y="217036"/>
                  <a:pt x="1387610" y="217036"/>
                </a:cubicBezTo>
                <a:cubicBezTo>
                  <a:pt x="1380494" y="212292"/>
                  <a:pt x="1374376" y="205508"/>
                  <a:pt x="1366263" y="202804"/>
                </a:cubicBezTo>
                <a:cubicBezTo>
                  <a:pt x="1362705" y="201618"/>
                  <a:pt x="1358944" y="200923"/>
                  <a:pt x="1355589" y="199246"/>
                </a:cubicBezTo>
                <a:cubicBezTo>
                  <a:pt x="1351764" y="197334"/>
                  <a:pt x="1348740" y="194043"/>
                  <a:pt x="1344915" y="192131"/>
                </a:cubicBezTo>
                <a:cubicBezTo>
                  <a:pt x="1336155" y="187751"/>
                  <a:pt x="1321095" y="186382"/>
                  <a:pt x="1312893" y="185015"/>
                </a:cubicBezTo>
                <a:cubicBezTo>
                  <a:pt x="1292731" y="186201"/>
                  <a:pt x="1272513" y="186658"/>
                  <a:pt x="1252407" y="188573"/>
                </a:cubicBezTo>
                <a:cubicBezTo>
                  <a:pt x="1246152" y="189169"/>
                  <a:pt x="1233905" y="193554"/>
                  <a:pt x="1227501" y="195689"/>
                </a:cubicBezTo>
                <a:cubicBezTo>
                  <a:pt x="1221571" y="194503"/>
                  <a:pt x="1215217" y="194633"/>
                  <a:pt x="1209712" y="192131"/>
                </a:cubicBezTo>
                <a:cubicBezTo>
                  <a:pt x="1201926" y="188592"/>
                  <a:pt x="1196477" y="180603"/>
                  <a:pt x="1188364" y="177899"/>
                </a:cubicBezTo>
                <a:lnTo>
                  <a:pt x="1167016" y="170783"/>
                </a:lnTo>
                <a:lnTo>
                  <a:pt x="1156342" y="167225"/>
                </a:lnTo>
                <a:lnTo>
                  <a:pt x="1145668" y="163667"/>
                </a:lnTo>
                <a:cubicBezTo>
                  <a:pt x="1142110" y="161295"/>
                  <a:pt x="1138902" y="158288"/>
                  <a:pt x="1134994" y="156551"/>
                </a:cubicBezTo>
                <a:cubicBezTo>
                  <a:pt x="1128140" y="153505"/>
                  <a:pt x="1113646" y="149435"/>
                  <a:pt x="1113646" y="149435"/>
                </a:cubicBezTo>
                <a:cubicBezTo>
                  <a:pt x="1093133" y="135760"/>
                  <a:pt x="1112921" y="147599"/>
                  <a:pt x="1092298" y="138761"/>
                </a:cubicBezTo>
                <a:cubicBezTo>
                  <a:pt x="1087423" y="136672"/>
                  <a:pt x="1082991" y="133615"/>
                  <a:pt x="1078066" y="131645"/>
                </a:cubicBezTo>
                <a:cubicBezTo>
                  <a:pt x="1071102" y="128859"/>
                  <a:pt x="1063835" y="126901"/>
                  <a:pt x="1056719" y="124529"/>
                </a:cubicBezTo>
                <a:lnTo>
                  <a:pt x="1046045" y="120971"/>
                </a:lnTo>
                <a:cubicBezTo>
                  <a:pt x="1042487" y="119785"/>
                  <a:pt x="1039009" y="118323"/>
                  <a:pt x="1035371" y="117413"/>
                </a:cubicBezTo>
                <a:cubicBezTo>
                  <a:pt x="1001040" y="108830"/>
                  <a:pt x="1016497" y="112215"/>
                  <a:pt x="989117" y="106739"/>
                </a:cubicBezTo>
                <a:cubicBezTo>
                  <a:pt x="955909" y="107925"/>
                  <a:pt x="922662" y="108287"/>
                  <a:pt x="889494" y="110297"/>
                </a:cubicBezTo>
                <a:cubicBezTo>
                  <a:pt x="883458" y="110663"/>
                  <a:pt x="877751" y="113855"/>
                  <a:pt x="871704" y="113855"/>
                </a:cubicBezTo>
                <a:cubicBezTo>
                  <a:pt x="847954" y="113855"/>
                  <a:pt x="824264" y="111483"/>
                  <a:pt x="800544" y="110297"/>
                </a:cubicBezTo>
                <a:cubicBezTo>
                  <a:pt x="797194" y="109460"/>
                  <a:pt x="779814" y="105501"/>
                  <a:pt x="775638" y="103181"/>
                </a:cubicBezTo>
                <a:cubicBezTo>
                  <a:pt x="768162" y="99028"/>
                  <a:pt x="761407" y="93693"/>
                  <a:pt x="754291" y="88949"/>
                </a:cubicBezTo>
                <a:lnTo>
                  <a:pt x="743617" y="81833"/>
                </a:lnTo>
                <a:cubicBezTo>
                  <a:pt x="740496" y="79753"/>
                  <a:pt x="736501" y="79461"/>
                  <a:pt x="732943" y="78275"/>
                </a:cubicBezTo>
                <a:cubicBezTo>
                  <a:pt x="708474" y="61963"/>
                  <a:pt x="719708" y="66747"/>
                  <a:pt x="700921" y="60485"/>
                </a:cubicBezTo>
                <a:cubicBezTo>
                  <a:pt x="666876" y="26440"/>
                  <a:pt x="710464" y="66845"/>
                  <a:pt x="679573" y="46253"/>
                </a:cubicBezTo>
                <a:cubicBezTo>
                  <a:pt x="675386" y="43462"/>
                  <a:pt x="673297" y="38023"/>
                  <a:pt x="668899" y="35580"/>
                </a:cubicBezTo>
                <a:cubicBezTo>
                  <a:pt x="662342" y="31937"/>
                  <a:pt x="647551" y="28464"/>
                  <a:pt x="647551" y="28464"/>
                </a:cubicBezTo>
                <a:cubicBezTo>
                  <a:pt x="637923" y="22045"/>
                  <a:pt x="633931" y="18747"/>
                  <a:pt x="622645" y="14232"/>
                </a:cubicBezTo>
                <a:lnTo>
                  <a:pt x="590624" y="3558"/>
                </a:lnTo>
                <a:cubicBezTo>
                  <a:pt x="584887" y="1646"/>
                  <a:pt x="578764" y="1186"/>
                  <a:pt x="572834" y="0"/>
                </a:cubicBezTo>
                <a:cubicBezTo>
                  <a:pt x="543184" y="1186"/>
                  <a:pt x="513389" y="397"/>
                  <a:pt x="483884" y="3558"/>
                </a:cubicBezTo>
                <a:cubicBezTo>
                  <a:pt x="479632" y="4014"/>
                  <a:pt x="477140" y="8989"/>
                  <a:pt x="473210" y="10674"/>
                </a:cubicBezTo>
                <a:cubicBezTo>
                  <a:pt x="468716" y="12600"/>
                  <a:pt x="463662" y="12827"/>
                  <a:pt x="458979" y="14232"/>
                </a:cubicBezTo>
                <a:cubicBezTo>
                  <a:pt x="451794" y="16387"/>
                  <a:pt x="444747" y="18976"/>
                  <a:pt x="437631" y="21348"/>
                </a:cubicBezTo>
                <a:lnTo>
                  <a:pt x="416283" y="28464"/>
                </a:lnTo>
                <a:cubicBezTo>
                  <a:pt x="408327" y="31116"/>
                  <a:pt x="399679" y="30836"/>
                  <a:pt x="391377" y="32022"/>
                </a:cubicBezTo>
                <a:cubicBezTo>
                  <a:pt x="387819" y="33208"/>
                  <a:pt x="384058" y="33903"/>
                  <a:pt x="380703" y="35580"/>
                </a:cubicBezTo>
                <a:cubicBezTo>
                  <a:pt x="376878" y="37492"/>
                  <a:pt x="373742" y="40575"/>
                  <a:pt x="370029" y="42696"/>
                </a:cubicBezTo>
                <a:cubicBezTo>
                  <a:pt x="365424" y="45327"/>
                  <a:pt x="360541" y="47439"/>
                  <a:pt x="355797" y="49811"/>
                </a:cubicBezTo>
                <a:cubicBezTo>
                  <a:pt x="352239" y="53369"/>
                  <a:pt x="349310" y="57694"/>
                  <a:pt x="345123" y="60485"/>
                </a:cubicBezTo>
                <a:cubicBezTo>
                  <a:pt x="342002" y="62565"/>
                  <a:pt x="337378" y="61700"/>
                  <a:pt x="334449" y="64043"/>
                </a:cubicBezTo>
                <a:cubicBezTo>
                  <a:pt x="331110" y="66714"/>
                  <a:pt x="330071" y="71432"/>
                  <a:pt x="327333" y="74717"/>
                </a:cubicBezTo>
                <a:cubicBezTo>
                  <a:pt x="324112" y="78583"/>
                  <a:pt x="319880" y="81525"/>
                  <a:pt x="316659" y="85391"/>
                </a:cubicBezTo>
                <a:cubicBezTo>
                  <a:pt x="313922" y="88676"/>
                  <a:pt x="312385" y="92869"/>
                  <a:pt x="309544" y="96065"/>
                </a:cubicBezTo>
                <a:cubicBezTo>
                  <a:pt x="302858" y="103587"/>
                  <a:pt x="295312" y="110297"/>
                  <a:pt x="288196" y="117413"/>
                </a:cubicBezTo>
                <a:cubicBezTo>
                  <a:pt x="285172" y="120437"/>
                  <a:pt x="280807" y="121791"/>
                  <a:pt x="277522" y="124529"/>
                </a:cubicBezTo>
                <a:cubicBezTo>
                  <a:pt x="273656" y="127750"/>
                  <a:pt x="270714" y="131982"/>
                  <a:pt x="266848" y="135203"/>
                </a:cubicBezTo>
                <a:cubicBezTo>
                  <a:pt x="263563" y="137941"/>
                  <a:pt x="259654" y="139834"/>
                  <a:pt x="256174" y="142319"/>
                </a:cubicBezTo>
                <a:cubicBezTo>
                  <a:pt x="251349" y="145766"/>
                  <a:pt x="246444" y="149134"/>
                  <a:pt x="241942" y="152993"/>
                </a:cubicBezTo>
                <a:cubicBezTo>
                  <a:pt x="238122" y="156268"/>
                  <a:pt x="235134" y="160446"/>
                  <a:pt x="231268" y="163667"/>
                </a:cubicBezTo>
                <a:cubicBezTo>
                  <a:pt x="227983" y="166405"/>
                  <a:pt x="223879" y="168045"/>
                  <a:pt x="220594" y="170783"/>
                </a:cubicBezTo>
                <a:cubicBezTo>
                  <a:pt x="216728" y="174004"/>
                  <a:pt x="213740" y="178182"/>
                  <a:pt x="209920" y="181457"/>
                </a:cubicBezTo>
                <a:cubicBezTo>
                  <a:pt x="195738" y="193613"/>
                  <a:pt x="190683" y="194105"/>
                  <a:pt x="174340" y="206362"/>
                </a:cubicBezTo>
                <a:lnTo>
                  <a:pt x="160108" y="217036"/>
                </a:lnTo>
                <a:cubicBezTo>
                  <a:pt x="157736" y="220594"/>
                  <a:pt x="156017" y="224686"/>
                  <a:pt x="152993" y="227710"/>
                </a:cubicBezTo>
                <a:cubicBezTo>
                  <a:pt x="140179" y="240525"/>
                  <a:pt x="140206" y="235401"/>
                  <a:pt x="128087" y="245500"/>
                </a:cubicBezTo>
                <a:cubicBezTo>
                  <a:pt x="93114" y="274644"/>
                  <a:pt x="138285" y="238860"/>
                  <a:pt x="110297" y="266848"/>
                </a:cubicBezTo>
                <a:cubicBezTo>
                  <a:pt x="107273" y="269872"/>
                  <a:pt x="102819" y="271123"/>
                  <a:pt x="99623" y="273964"/>
                </a:cubicBezTo>
                <a:cubicBezTo>
                  <a:pt x="92101" y="280650"/>
                  <a:pt x="85391" y="288196"/>
                  <a:pt x="78275" y="295312"/>
                </a:cubicBezTo>
                <a:lnTo>
                  <a:pt x="67601" y="305986"/>
                </a:lnTo>
                <a:cubicBezTo>
                  <a:pt x="64043" y="309544"/>
                  <a:pt x="59177" y="312159"/>
                  <a:pt x="56927" y="316660"/>
                </a:cubicBezTo>
                <a:cubicBezTo>
                  <a:pt x="54555" y="321404"/>
                  <a:pt x="51900" y="326017"/>
                  <a:pt x="49811" y="330892"/>
                </a:cubicBezTo>
                <a:cubicBezTo>
                  <a:pt x="33496" y="368960"/>
                  <a:pt x="65708" y="304149"/>
                  <a:pt x="35579" y="355797"/>
                </a:cubicBezTo>
                <a:cubicBezTo>
                  <a:pt x="30234" y="364960"/>
                  <a:pt x="26091" y="374773"/>
                  <a:pt x="21347" y="384261"/>
                </a:cubicBezTo>
                <a:cubicBezTo>
                  <a:pt x="17522" y="391910"/>
                  <a:pt x="11860" y="398493"/>
                  <a:pt x="7116" y="405609"/>
                </a:cubicBezTo>
                <a:lnTo>
                  <a:pt x="0" y="416283"/>
                </a:lnTo>
                <a:cubicBezTo>
                  <a:pt x="1186" y="422213"/>
                  <a:pt x="2759" y="428079"/>
                  <a:pt x="3558" y="434073"/>
                </a:cubicBezTo>
                <a:cubicBezTo>
                  <a:pt x="5133" y="445888"/>
                  <a:pt x="5304" y="457872"/>
                  <a:pt x="7116" y="469653"/>
                </a:cubicBezTo>
                <a:cubicBezTo>
                  <a:pt x="7686" y="473360"/>
                  <a:pt x="7621" y="478147"/>
                  <a:pt x="10673" y="480327"/>
                </a:cubicBezTo>
                <a:cubicBezTo>
                  <a:pt x="16777" y="484687"/>
                  <a:pt x="24905" y="485071"/>
                  <a:pt x="32021" y="487443"/>
                </a:cubicBezTo>
                <a:cubicBezTo>
                  <a:pt x="37758" y="489355"/>
                  <a:pt x="43944" y="489534"/>
                  <a:pt x="49811" y="491001"/>
                </a:cubicBezTo>
                <a:cubicBezTo>
                  <a:pt x="53449" y="491911"/>
                  <a:pt x="56927" y="493373"/>
                  <a:pt x="60485" y="494559"/>
                </a:cubicBezTo>
                <a:cubicBezTo>
                  <a:pt x="79532" y="507257"/>
                  <a:pt x="68135" y="498651"/>
                  <a:pt x="92507" y="523022"/>
                </a:cubicBezTo>
                <a:cubicBezTo>
                  <a:pt x="95531" y="526046"/>
                  <a:pt x="96885" y="530411"/>
                  <a:pt x="99623" y="533696"/>
                </a:cubicBezTo>
                <a:cubicBezTo>
                  <a:pt x="109459" y="545499"/>
                  <a:pt x="110788" y="541793"/>
                  <a:pt x="117413" y="555044"/>
                </a:cubicBezTo>
                <a:cubicBezTo>
                  <a:pt x="119090" y="558399"/>
                  <a:pt x="119294" y="562363"/>
                  <a:pt x="120971" y="565718"/>
                </a:cubicBezTo>
                <a:cubicBezTo>
                  <a:pt x="122883" y="569543"/>
                  <a:pt x="126350" y="572484"/>
                  <a:pt x="128087" y="576392"/>
                </a:cubicBezTo>
                <a:cubicBezTo>
                  <a:pt x="131133" y="583246"/>
                  <a:pt x="131042" y="591499"/>
                  <a:pt x="135203" y="597740"/>
                </a:cubicBezTo>
                <a:cubicBezTo>
                  <a:pt x="148878" y="618253"/>
                  <a:pt x="137039" y="598465"/>
                  <a:pt x="145877" y="619088"/>
                </a:cubicBezTo>
                <a:cubicBezTo>
                  <a:pt x="164587" y="662745"/>
                  <a:pt x="142246" y="608268"/>
                  <a:pt x="160108" y="643994"/>
                </a:cubicBezTo>
                <a:cubicBezTo>
                  <a:pt x="161785" y="647348"/>
                  <a:pt x="161989" y="651313"/>
                  <a:pt x="163666" y="654667"/>
                </a:cubicBezTo>
                <a:cubicBezTo>
                  <a:pt x="165578" y="658492"/>
                  <a:pt x="169045" y="661433"/>
                  <a:pt x="170782" y="665341"/>
                </a:cubicBezTo>
                <a:cubicBezTo>
                  <a:pt x="173828" y="672195"/>
                  <a:pt x="177898" y="686689"/>
                  <a:pt x="177898" y="686689"/>
                </a:cubicBezTo>
                <a:cubicBezTo>
                  <a:pt x="176712" y="723455"/>
                  <a:pt x="174340" y="760202"/>
                  <a:pt x="174340" y="796987"/>
                </a:cubicBezTo>
                <a:cubicBezTo>
                  <a:pt x="174340" y="817184"/>
                  <a:pt x="176069" y="837358"/>
                  <a:pt x="177898" y="857472"/>
                </a:cubicBezTo>
                <a:cubicBezTo>
                  <a:pt x="178446" y="863495"/>
                  <a:pt x="178954" y="869757"/>
                  <a:pt x="181456" y="875262"/>
                </a:cubicBezTo>
                <a:cubicBezTo>
                  <a:pt x="184995" y="883048"/>
                  <a:pt x="188572" y="891866"/>
                  <a:pt x="195688" y="896610"/>
                </a:cubicBezTo>
                <a:lnTo>
                  <a:pt x="206362" y="903726"/>
                </a:lnTo>
                <a:cubicBezTo>
                  <a:pt x="226889" y="934517"/>
                  <a:pt x="216471" y="913704"/>
                  <a:pt x="224152" y="939306"/>
                </a:cubicBezTo>
                <a:cubicBezTo>
                  <a:pt x="226307" y="946490"/>
                  <a:pt x="228896" y="953537"/>
                  <a:pt x="231268" y="960653"/>
                </a:cubicBezTo>
                <a:lnTo>
                  <a:pt x="234826" y="971327"/>
                </a:lnTo>
                <a:cubicBezTo>
                  <a:pt x="234129" y="1011767"/>
                  <a:pt x="226887" y="1181870"/>
                  <a:pt x="234826" y="1255966"/>
                </a:cubicBezTo>
                <a:cubicBezTo>
                  <a:pt x="235625" y="1263424"/>
                  <a:pt x="239570" y="1270197"/>
                  <a:pt x="241942" y="1277313"/>
                </a:cubicBezTo>
                <a:lnTo>
                  <a:pt x="249058" y="1298661"/>
                </a:lnTo>
                <a:cubicBezTo>
                  <a:pt x="253020" y="1310548"/>
                  <a:pt x="253196" y="1310164"/>
                  <a:pt x="256174" y="1323567"/>
                </a:cubicBezTo>
                <a:cubicBezTo>
                  <a:pt x="261899" y="1349328"/>
                  <a:pt x="256932" y="1332957"/>
                  <a:pt x="263290" y="1352031"/>
                </a:cubicBezTo>
                <a:cubicBezTo>
                  <a:pt x="264803" y="1374733"/>
                  <a:pt x="264181" y="1400366"/>
                  <a:pt x="270406" y="1423190"/>
                </a:cubicBezTo>
                <a:cubicBezTo>
                  <a:pt x="272380" y="1430427"/>
                  <a:pt x="275150" y="1437422"/>
                  <a:pt x="277522" y="1444538"/>
                </a:cubicBezTo>
                <a:cubicBezTo>
                  <a:pt x="278874" y="1448595"/>
                  <a:pt x="284638" y="1449282"/>
                  <a:pt x="288196" y="1451654"/>
                </a:cubicBezTo>
                <a:cubicBezTo>
                  <a:pt x="290568" y="1455212"/>
                  <a:pt x="291973" y="1459657"/>
                  <a:pt x="295312" y="1462328"/>
                </a:cubicBezTo>
                <a:cubicBezTo>
                  <a:pt x="298241" y="1464671"/>
                  <a:pt x="302708" y="1464065"/>
                  <a:pt x="305986" y="1465886"/>
                </a:cubicBezTo>
                <a:cubicBezTo>
                  <a:pt x="313462" y="1470039"/>
                  <a:pt x="320217" y="1475374"/>
                  <a:pt x="327333" y="1480118"/>
                </a:cubicBezTo>
                <a:cubicBezTo>
                  <a:pt x="333574" y="1484279"/>
                  <a:pt x="348681" y="1487234"/>
                  <a:pt x="348681" y="1487234"/>
                </a:cubicBezTo>
                <a:lnTo>
                  <a:pt x="480326" y="1483676"/>
                </a:lnTo>
                <a:cubicBezTo>
                  <a:pt x="488821" y="1482688"/>
                  <a:pt x="494558" y="1474188"/>
                  <a:pt x="501674" y="1469444"/>
                </a:cubicBezTo>
                <a:lnTo>
                  <a:pt x="523022" y="1455212"/>
                </a:lnTo>
                <a:cubicBezTo>
                  <a:pt x="529263" y="1451051"/>
                  <a:pt x="544370" y="1448096"/>
                  <a:pt x="544370" y="1448096"/>
                </a:cubicBezTo>
                <a:lnTo>
                  <a:pt x="736501" y="1451654"/>
                </a:lnTo>
                <a:cubicBezTo>
                  <a:pt x="742545" y="1451859"/>
                  <a:pt x="748264" y="1454710"/>
                  <a:pt x="754291" y="1455212"/>
                </a:cubicBezTo>
                <a:cubicBezTo>
                  <a:pt x="762564" y="1455901"/>
                  <a:pt x="770894" y="1455212"/>
                  <a:pt x="779196" y="1455212"/>
                </a:cubicBezTo>
              </a:path>
            </a:pathLst>
          </a:custGeom>
          <a:noFill/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791693" y="1413895"/>
            <a:ext cx="3247926" cy="2602986"/>
          </a:xfrm>
          <a:custGeom>
            <a:avLst/>
            <a:gdLst>
              <a:gd name="connsiteX0" fmla="*/ 1006907 w 2042278"/>
              <a:gd name="connsiteY0" fmla="*/ 1604648 h 1736293"/>
              <a:gd name="connsiteX1" fmla="*/ 1038929 w 2042278"/>
              <a:gd name="connsiteY1" fmla="*/ 1583300 h 1736293"/>
              <a:gd name="connsiteX2" fmla="*/ 1056719 w 2042278"/>
              <a:gd name="connsiteY2" fmla="*/ 1565510 h 1736293"/>
              <a:gd name="connsiteX3" fmla="*/ 1067393 w 2042278"/>
              <a:gd name="connsiteY3" fmla="*/ 1554836 h 1736293"/>
              <a:gd name="connsiteX4" fmla="*/ 1102973 w 2042278"/>
              <a:gd name="connsiteY4" fmla="*/ 1529930 h 1736293"/>
              <a:gd name="connsiteX5" fmla="*/ 1113647 w 2042278"/>
              <a:gd name="connsiteY5" fmla="*/ 1519256 h 1736293"/>
              <a:gd name="connsiteX6" fmla="*/ 1124320 w 2042278"/>
              <a:gd name="connsiteY6" fmla="*/ 1515698 h 1736293"/>
              <a:gd name="connsiteX7" fmla="*/ 1138552 w 2042278"/>
              <a:gd name="connsiteY7" fmla="*/ 1508582 h 1736293"/>
              <a:gd name="connsiteX8" fmla="*/ 1159900 w 2042278"/>
              <a:gd name="connsiteY8" fmla="*/ 1494350 h 1736293"/>
              <a:gd name="connsiteX9" fmla="*/ 1184806 w 2042278"/>
              <a:gd name="connsiteY9" fmla="*/ 1487234 h 1736293"/>
              <a:gd name="connsiteX10" fmla="*/ 1216828 w 2042278"/>
              <a:gd name="connsiteY10" fmla="*/ 1473002 h 1736293"/>
              <a:gd name="connsiteX11" fmla="*/ 1227502 w 2042278"/>
              <a:gd name="connsiteY11" fmla="*/ 1469444 h 1736293"/>
              <a:gd name="connsiteX12" fmla="*/ 1238176 w 2042278"/>
              <a:gd name="connsiteY12" fmla="*/ 1465886 h 1736293"/>
              <a:gd name="connsiteX13" fmla="*/ 1259524 w 2042278"/>
              <a:gd name="connsiteY13" fmla="*/ 1469444 h 1736293"/>
              <a:gd name="connsiteX14" fmla="*/ 1323567 w 2042278"/>
              <a:gd name="connsiteY14" fmla="*/ 1462328 h 1736293"/>
              <a:gd name="connsiteX15" fmla="*/ 1334241 w 2042278"/>
              <a:gd name="connsiteY15" fmla="*/ 1455212 h 1736293"/>
              <a:gd name="connsiteX16" fmla="*/ 1344915 w 2042278"/>
              <a:gd name="connsiteY16" fmla="*/ 1451655 h 1736293"/>
              <a:gd name="connsiteX17" fmla="*/ 1352031 w 2042278"/>
              <a:gd name="connsiteY17" fmla="*/ 1440981 h 1736293"/>
              <a:gd name="connsiteX18" fmla="*/ 1373379 w 2042278"/>
              <a:gd name="connsiteY18" fmla="*/ 1419633 h 1736293"/>
              <a:gd name="connsiteX19" fmla="*/ 1416075 w 2042278"/>
              <a:gd name="connsiteY19" fmla="*/ 1376937 h 1736293"/>
              <a:gd name="connsiteX20" fmla="*/ 1444538 w 2042278"/>
              <a:gd name="connsiteY20" fmla="*/ 1355589 h 1736293"/>
              <a:gd name="connsiteX21" fmla="*/ 1462328 w 2042278"/>
              <a:gd name="connsiteY21" fmla="*/ 1341357 h 1736293"/>
              <a:gd name="connsiteX22" fmla="*/ 1483676 w 2042278"/>
              <a:gd name="connsiteY22" fmla="*/ 1327125 h 1736293"/>
              <a:gd name="connsiteX23" fmla="*/ 1497908 w 2042278"/>
              <a:gd name="connsiteY23" fmla="*/ 1312893 h 1736293"/>
              <a:gd name="connsiteX24" fmla="*/ 1519256 w 2042278"/>
              <a:gd name="connsiteY24" fmla="*/ 1298662 h 1736293"/>
              <a:gd name="connsiteX25" fmla="*/ 1529930 w 2042278"/>
              <a:gd name="connsiteY25" fmla="*/ 1291546 h 1736293"/>
              <a:gd name="connsiteX26" fmla="*/ 1540604 w 2042278"/>
              <a:gd name="connsiteY26" fmla="*/ 1284430 h 1736293"/>
              <a:gd name="connsiteX27" fmla="*/ 1547720 w 2042278"/>
              <a:gd name="connsiteY27" fmla="*/ 1273756 h 1736293"/>
              <a:gd name="connsiteX28" fmla="*/ 1565510 w 2042278"/>
              <a:gd name="connsiteY28" fmla="*/ 1259524 h 1736293"/>
              <a:gd name="connsiteX29" fmla="*/ 1579741 w 2042278"/>
              <a:gd name="connsiteY29" fmla="*/ 1241734 h 1736293"/>
              <a:gd name="connsiteX30" fmla="*/ 1586857 w 2042278"/>
              <a:gd name="connsiteY30" fmla="*/ 1231060 h 1736293"/>
              <a:gd name="connsiteX31" fmla="*/ 1611763 w 2042278"/>
              <a:gd name="connsiteY31" fmla="*/ 1209712 h 1736293"/>
              <a:gd name="connsiteX32" fmla="*/ 1633111 w 2042278"/>
              <a:gd name="connsiteY32" fmla="*/ 1181248 h 1736293"/>
              <a:gd name="connsiteX33" fmla="*/ 1643785 w 2042278"/>
              <a:gd name="connsiteY33" fmla="*/ 1170574 h 1736293"/>
              <a:gd name="connsiteX34" fmla="*/ 1668691 w 2042278"/>
              <a:gd name="connsiteY34" fmla="*/ 1142111 h 1736293"/>
              <a:gd name="connsiteX35" fmla="*/ 1675807 w 2042278"/>
              <a:gd name="connsiteY35" fmla="*/ 1131437 h 1736293"/>
              <a:gd name="connsiteX36" fmla="*/ 1711387 w 2042278"/>
              <a:gd name="connsiteY36" fmla="*/ 1099415 h 1736293"/>
              <a:gd name="connsiteX37" fmla="*/ 1718503 w 2042278"/>
              <a:gd name="connsiteY37" fmla="*/ 1088741 h 1736293"/>
              <a:gd name="connsiteX38" fmla="*/ 1750524 w 2042278"/>
              <a:gd name="connsiteY38" fmla="*/ 1060277 h 1736293"/>
              <a:gd name="connsiteX39" fmla="*/ 1771872 w 2042278"/>
              <a:gd name="connsiteY39" fmla="*/ 1028255 h 1736293"/>
              <a:gd name="connsiteX40" fmla="*/ 1778988 w 2042278"/>
              <a:gd name="connsiteY40" fmla="*/ 1017581 h 1736293"/>
              <a:gd name="connsiteX41" fmla="*/ 1796778 w 2042278"/>
              <a:gd name="connsiteY41" fmla="*/ 982002 h 1736293"/>
              <a:gd name="connsiteX42" fmla="*/ 1800336 w 2042278"/>
              <a:gd name="connsiteY42" fmla="*/ 971328 h 1736293"/>
              <a:gd name="connsiteX43" fmla="*/ 1825242 w 2042278"/>
              <a:gd name="connsiteY43" fmla="*/ 939306 h 1736293"/>
              <a:gd name="connsiteX44" fmla="*/ 1828800 w 2042278"/>
              <a:gd name="connsiteY44" fmla="*/ 928632 h 1736293"/>
              <a:gd name="connsiteX45" fmla="*/ 1835916 w 2042278"/>
              <a:gd name="connsiteY45" fmla="*/ 893052 h 1736293"/>
              <a:gd name="connsiteX46" fmla="*/ 1857264 w 2042278"/>
              <a:gd name="connsiteY46" fmla="*/ 857472 h 1736293"/>
              <a:gd name="connsiteX47" fmla="*/ 1867938 w 2042278"/>
              <a:gd name="connsiteY47" fmla="*/ 843240 h 1736293"/>
              <a:gd name="connsiteX48" fmla="*/ 1878611 w 2042278"/>
              <a:gd name="connsiteY48" fmla="*/ 832567 h 1736293"/>
              <a:gd name="connsiteX49" fmla="*/ 1896401 w 2042278"/>
              <a:gd name="connsiteY49" fmla="*/ 818335 h 1736293"/>
              <a:gd name="connsiteX50" fmla="*/ 1921307 w 2042278"/>
              <a:gd name="connsiteY50" fmla="*/ 789871 h 1736293"/>
              <a:gd name="connsiteX51" fmla="*/ 1931981 w 2042278"/>
              <a:gd name="connsiteY51" fmla="*/ 786313 h 1736293"/>
              <a:gd name="connsiteX52" fmla="*/ 1953329 w 2042278"/>
              <a:gd name="connsiteY52" fmla="*/ 772081 h 1736293"/>
              <a:gd name="connsiteX53" fmla="*/ 1974677 w 2042278"/>
              <a:gd name="connsiteY53" fmla="*/ 764965 h 1736293"/>
              <a:gd name="connsiteX54" fmla="*/ 1978235 w 2042278"/>
              <a:gd name="connsiteY54" fmla="*/ 754291 h 1736293"/>
              <a:gd name="connsiteX55" fmla="*/ 1988909 w 2042278"/>
              <a:gd name="connsiteY55" fmla="*/ 718711 h 1736293"/>
              <a:gd name="connsiteX56" fmla="*/ 2020931 w 2042278"/>
              <a:gd name="connsiteY56" fmla="*/ 693805 h 1736293"/>
              <a:gd name="connsiteX57" fmla="*/ 2038720 w 2042278"/>
              <a:gd name="connsiteY57" fmla="*/ 672458 h 1736293"/>
              <a:gd name="connsiteX58" fmla="*/ 2042278 w 2042278"/>
              <a:gd name="connsiteY58" fmla="*/ 661784 h 1736293"/>
              <a:gd name="connsiteX59" fmla="*/ 2038720 w 2042278"/>
              <a:gd name="connsiteY59" fmla="*/ 615530 h 1736293"/>
              <a:gd name="connsiteX60" fmla="*/ 2031604 w 2042278"/>
              <a:gd name="connsiteY60" fmla="*/ 572834 h 1736293"/>
              <a:gd name="connsiteX61" fmla="*/ 2024489 w 2042278"/>
              <a:gd name="connsiteY61" fmla="*/ 562160 h 1736293"/>
              <a:gd name="connsiteX62" fmla="*/ 2013815 w 2042278"/>
              <a:gd name="connsiteY62" fmla="*/ 533697 h 1736293"/>
              <a:gd name="connsiteX63" fmla="*/ 2010257 w 2042278"/>
              <a:gd name="connsiteY63" fmla="*/ 519465 h 1736293"/>
              <a:gd name="connsiteX64" fmla="*/ 2003141 w 2042278"/>
              <a:gd name="connsiteY64" fmla="*/ 505233 h 1736293"/>
              <a:gd name="connsiteX65" fmla="*/ 1996025 w 2042278"/>
              <a:gd name="connsiteY65" fmla="*/ 483885 h 1736293"/>
              <a:gd name="connsiteX66" fmla="*/ 1974677 w 2042278"/>
              <a:gd name="connsiteY66" fmla="*/ 462537 h 1736293"/>
              <a:gd name="connsiteX67" fmla="*/ 1964003 w 2042278"/>
              <a:gd name="connsiteY67" fmla="*/ 455421 h 1736293"/>
              <a:gd name="connsiteX68" fmla="*/ 1953329 w 2042278"/>
              <a:gd name="connsiteY68" fmla="*/ 444747 h 1736293"/>
              <a:gd name="connsiteX69" fmla="*/ 1921307 w 2042278"/>
              <a:gd name="connsiteY69" fmla="*/ 423399 h 1736293"/>
              <a:gd name="connsiteX70" fmla="*/ 1910633 w 2042278"/>
              <a:gd name="connsiteY70" fmla="*/ 419841 h 1736293"/>
              <a:gd name="connsiteX71" fmla="*/ 1889285 w 2042278"/>
              <a:gd name="connsiteY71" fmla="*/ 405609 h 1736293"/>
              <a:gd name="connsiteX72" fmla="*/ 1867938 w 2042278"/>
              <a:gd name="connsiteY72" fmla="*/ 387819 h 1736293"/>
              <a:gd name="connsiteX73" fmla="*/ 1860822 w 2042278"/>
              <a:gd name="connsiteY73" fmla="*/ 373588 h 1736293"/>
              <a:gd name="connsiteX74" fmla="*/ 1850148 w 2042278"/>
              <a:gd name="connsiteY74" fmla="*/ 362914 h 1736293"/>
              <a:gd name="connsiteX75" fmla="*/ 1843032 w 2042278"/>
              <a:gd name="connsiteY75" fmla="*/ 348682 h 1736293"/>
              <a:gd name="connsiteX76" fmla="*/ 1832358 w 2042278"/>
              <a:gd name="connsiteY76" fmla="*/ 338008 h 1736293"/>
              <a:gd name="connsiteX77" fmla="*/ 1821684 w 2042278"/>
              <a:gd name="connsiteY77" fmla="*/ 323776 h 1736293"/>
              <a:gd name="connsiteX78" fmla="*/ 1800336 w 2042278"/>
              <a:gd name="connsiteY78" fmla="*/ 302428 h 1736293"/>
              <a:gd name="connsiteX79" fmla="*/ 1789662 w 2042278"/>
              <a:gd name="connsiteY79" fmla="*/ 288196 h 1736293"/>
              <a:gd name="connsiteX80" fmla="*/ 1746966 w 2042278"/>
              <a:gd name="connsiteY80" fmla="*/ 252616 h 1736293"/>
              <a:gd name="connsiteX81" fmla="*/ 1725618 w 2042278"/>
              <a:gd name="connsiteY81" fmla="*/ 238384 h 1736293"/>
              <a:gd name="connsiteX82" fmla="*/ 1700713 w 2042278"/>
              <a:gd name="connsiteY82" fmla="*/ 220595 h 1736293"/>
              <a:gd name="connsiteX83" fmla="*/ 1679365 w 2042278"/>
              <a:gd name="connsiteY83" fmla="*/ 213479 h 1736293"/>
              <a:gd name="connsiteX84" fmla="*/ 1640227 w 2042278"/>
              <a:gd name="connsiteY84" fmla="*/ 195689 h 1736293"/>
              <a:gd name="connsiteX85" fmla="*/ 1629553 w 2042278"/>
              <a:gd name="connsiteY85" fmla="*/ 188573 h 1736293"/>
              <a:gd name="connsiteX86" fmla="*/ 1615321 w 2042278"/>
              <a:gd name="connsiteY86" fmla="*/ 185015 h 1736293"/>
              <a:gd name="connsiteX87" fmla="*/ 1604647 w 2042278"/>
              <a:gd name="connsiteY87" fmla="*/ 181457 h 1736293"/>
              <a:gd name="connsiteX88" fmla="*/ 1593973 w 2042278"/>
              <a:gd name="connsiteY88" fmla="*/ 174341 h 1736293"/>
              <a:gd name="connsiteX89" fmla="*/ 1576183 w 2042278"/>
              <a:gd name="connsiteY89" fmla="*/ 170783 h 1736293"/>
              <a:gd name="connsiteX90" fmla="*/ 1512140 w 2042278"/>
              <a:gd name="connsiteY90" fmla="*/ 163667 h 1736293"/>
              <a:gd name="connsiteX91" fmla="*/ 1316451 w 2042278"/>
              <a:gd name="connsiteY91" fmla="*/ 160109 h 1736293"/>
              <a:gd name="connsiteX92" fmla="*/ 1284429 w 2042278"/>
              <a:gd name="connsiteY92" fmla="*/ 156551 h 1736293"/>
              <a:gd name="connsiteX93" fmla="*/ 1270197 w 2042278"/>
              <a:gd name="connsiteY93" fmla="*/ 149435 h 1736293"/>
              <a:gd name="connsiteX94" fmla="*/ 1252408 w 2042278"/>
              <a:gd name="connsiteY94" fmla="*/ 145877 h 1736293"/>
              <a:gd name="connsiteX95" fmla="*/ 1241734 w 2042278"/>
              <a:gd name="connsiteY95" fmla="*/ 142319 h 1736293"/>
              <a:gd name="connsiteX96" fmla="*/ 1227502 w 2042278"/>
              <a:gd name="connsiteY96" fmla="*/ 138761 h 1736293"/>
              <a:gd name="connsiteX97" fmla="*/ 1216828 w 2042278"/>
              <a:gd name="connsiteY97" fmla="*/ 131645 h 1736293"/>
              <a:gd name="connsiteX98" fmla="*/ 1170574 w 2042278"/>
              <a:gd name="connsiteY98" fmla="*/ 120971 h 1736293"/>
              <a:gd name="connsiteX99" fmla="*/ 1159900 w 2042278"/>
              <a:gd name="connsiteY99" fmla="*/ 117413 h 1736293"/>
              <a:gd name="connsiteX100" fmla="*/ 1142110 w 2042278"/>
              <a:gd name="connsiteY100" fmla="*/ 110297 h 1736293"/>
              <a:gd name="connsiteX101" fmla="*/ 1113647 w 2042278"/>
              <a:gd name="connsiteY101" fmla="*/ 103181 h 1736293"/>
              <a:gd name="connsiteX102" fmla="*/ 1099415 w 2042278"/>
              <a:gd name="connsiteY102" fmla="*/ 99623 h 1736293"/>
              <a:gd name="connsiteX103" fmla="*/ 1088741 w 2042278"/>
              <a:gd name="connsiteY103" fmla="*/ 96065 h 1736293"/>
              <a:gd name="connsiteX104" fmla="*/ 1060277 w 2042278"/>
              <a:gd name="connsiteY104" fmla="*/ 85391 h 1736293"/>
              <a:gd name="connsiteX105" fmla="*/ 1038929 w 2042278"/>
              <a:gd name="connsiteY105" fmla="*/ 81833 h 1736293"/>
              <a:gd name="connsiteX106" fmla="*/ 1010465 w 2042278"/>
              <a:gd name="connsiteY106" fmla="*/ 74718 h 1736293"/>
              <a:gd name="connsiteX107" fmla="*/ 999791 w 2042278"/>
              <a:gd name="connsiteY107" fmla="*/ 67602 h 1736293"/>
              <a:gd name="connsiteX108" fmla="*/ 982001 w 2042278"/>
              <a:gd name="connsiteY108" fmla="*/ 64044 h 1736293"/>
              <a:gd name="connsiteX109" fmla="*/ 971327 w 2042278"/>
              <a:gd name="connsiteY109" fmla="*/ 60486 h 1736293"/>
              <a:gd name="connsiteX110" fmla="*/ 960654 w 2042278"/>
              <a:gd name="connsiteY110" fmla="*/ 53370 h 1736293"/>
              <a:gd name="connsiteX111" fmla="*/ 925074 w 2042278"/>
              <a:gd name="connsiteY111" fmla="*/ 42696 h 1736293"/>
              <a:gd name="connsiteX112" fmla="*/ 914400 w 2042278"/>
              <a:gd name="connsiteY112" fmla="*/ 35580 h 1736293"/>
              <a:gd name="connsiteX113" fmla="*/ 903726 w 2042278"/>
              <a:gd name="connsiteY113" fmla="*/ 32022 h 1736293"/>
              <a:gd name="connsiteX114" fmla="*/ 889494 w 2042278"/>
              <a:gd name="connsiteY114" fmla="*/ 24906 h 1736293"/>
              <a:gd name="connsiteX115" fmla="*/ 861030 w 2042278"/>
              <a:gd name="connsiteY115" fmla="*/ 17790 h 1736293"/>
              <a:gd name="connsiteX116" fmla="*/ 846798 w 2042278"/>
              <a:gd name="connsiteY116" fmla="*/ 10674 h 1736293"/>
              <a:gd name="connsiteX117" fmla="*/ 811218 w 2042278"/>
              <a:gd name="connsiteY117" fmla="*/ 3558 h 1736293"/>
              <a:gd name="connsiteX118" fmla="*/ 793429 w 2042278"/>
              <a:gd name="connsiteY118" fmla="*/ 0 h 1736293"/>
              <a:gd name="connsiteX119" fmla="*/ 740059 w 2042278"/>
              <a:gd name="connsiteY119" fmla="*/ 3558 h 1736293"/>
              <a:gd name="connsiteX120" fmla="*/ 708037 w 2042278"/>
              <a:gd name="connsiteY120" fmla="*/ 14232 h 1736293"/>
              <a:gd name="connsiteX121" fmla="*/ 693805 w 2042278"/>
              <a:gd name="connsiteY121" fmla="*/ 17790 h 1736293"/>
              <a:gd name="connsiteX122" fmla="*/ 668899 w 2042278"/>
              <a:gd name="connsiteY122" fmla="*/ 35580 h 1736293"/>
              <a:gd name="connsiteX123" fmla="*/ 658225 w 2042278"/>
              <a:gd name="connsiteY123" fmla="*/ 39138 h 1736293"/>
              <a:gd name="connsiteX124" fmla="*/ 622646 w 2042278"/>
              <a:gd name="connsiteY124" fmla="*/ 53370 h 1736293"/>
              <a:gd name="connsiteX125" fmla="*/ 611972 w 2042278"/>
              <a:gd name="connsiteY125" fmla="*/ 56928 h 1736293"/>
              <a:gd name="connsiteX126" fmla="*/ 601298 w 2042278"/>
              <a:gd name="connsiteY126" fmla="*/ 60486 h 1736293"/>
              <a:gd name="connsiteX127" fmla="*/ 508790 w 2042278"/>
              <a:gd name="connsiteY127" fmla="*/ 64044 h 1736293"/>
              <a:gd name="connsiteX128" fmla="*/ 448305 w 2042278"/>
              <a:gd name="connsiteY128" fmla="*/ 81833 h 1736293"/>
              <a:gd name="connsiteX129" fmla="*/ 434073 w 2042278"/>
              <a:gd name="connsiteY129" fmla="*/ 92507 h 1736293"/>
              <a:gd name="connsiteX130" fmla="*/ 423399 w 2042278"/>
              <a:gd name="connsiteY130" fmla="*/ 99623 h 1736293"/>
              <a:gd name="connsiteX131" fmla="*/ 394935 w 2042278"/>
              <a:gd name="connsiteY131" fmla="*/ 120971 h 1736293"/>
              <a:gd name="connsiteX132" fmla="*/ 384261 w 2042278"/>
              <a:gd name="connsiteY132" fmla="*/ 128087 h 1736293"/>
              <a:gd name="connsiteX133" fmla="*/ 373587 w 2042278"/>
              <a:gd name="connsiteY133" fmla="*/ 138761 h 1736293"/>
              <a:gd name="connsiteX134" fmla="*/ 362913 w 2042278"/>
              <a:gd name="connsiteY134" fmla="*/ 145877 h 1736293"/>
              <a:gd name="connsiteX135" fmla="*/ 348682 w 2042278"/>
              <a:gd name="connsiteY135" fmla="*/ 160109 h 1736293"/>
              <a:gd name="connsiteX136" fmla="*/ 338008 w 2042278"/>
              <a:gd name="connsiteY136" fmla="*/ 167225 h 1736293"/>
              <a:gd name="connsiteX137" fmla="*/ 316660 w 2042278"/>
              <a:gd name="connsiteY137" fmla="*/ 185015 h 1736293"/>
              <a:gd name="connsiteX138" fmla="*/ 295312 w 2042278"/>
              <a:gd name="connsiteY138" fmla="*/ 202805 h 1736293"/>
              <a:gd name="connsiteX139" fmla="*/ 281080 w 2042278"/>
              <a:gd name="connsiteY139" fmla="*/ 213479 h 1736293"/>
              <a:gd name="connsiteX140" fmla="*/ 270406 w 2042278"/>
              <a:gd name="connsiteY140" fmla="*/ 224153 h 1736293"/>
              <a:gd name="connsiteX141" fmla="*/ 259732 w 2042278"/>
              <a:gd name="connsiteY141" fmla="*/ 227711 h 1736293"/>
              <a:gd name="connsiteX142" fmla="*/ 238384 w 2042278"/>
              <a:gd name="connsiteY142" fmla="*/ 245500 h 1736293"/>
              <a:gd name="connsiteX143" fmla="*/ 227710 w 2042278"/>
              <a:gd name="connsiteY143" fmla="*/ 256174 h 1736293"/>
              <a:gd name="connsiteX144" fmla="*/ 217036 w 2042278"/>
              <a:gd name="connsiteY144" fmla="*/ 263290 h 1736293"/>
              <a:gd name="connsiteX145" fmla="*/ 206362 w 2042278"/>
              <a:gd name="connsiteY145" fmla="*/ 273964 h 1736293"/>
              <a:gd name="connsiteX146" fmla="*/ 192131 w 2042278"/>
              <a:gd name="connsiteY146" fmla="*/ 281080 h 1736293"/>
              <a:gd name="connsiteX147" fmla="*/ 177899 w 2042278"/>
              <a:gd name="connsiteY147" fmla="*/ 291754 h 1736293"/>
              <a:gd name="connsiteX148" fmla="*/ 152993 w 2042278"/>
              <a:gd name="connsiteY148" fmla="*/ 305986 h 1736293"/>
              <a:gd name="connsiteX149" fmla="*/ 117413 w 2042278"/>
              <a:gd name="connsiteY149" fmla="*/ 334450 h 1736293"/>
              <a:gd name="connsiteX150" fmla="*/ 106739 w 2042278"/>
              <a:gd name="connsiteY150" fmla="*/ 345124 h 1736293"/>
              <a:gd name="connsiteX151" fmla="*/ 85391 w 2042278"/>
              <a:gd name="connsiteY151" fmla="*/ 359356 h 1736293"/>
              <a:gd name="connsiteX152" fmla="*/ 71159 w 2042278"/>
              <a:gd name="connsiteY152" fmla="*/ 370030 h 1736293"/>
              <a:gd name="connsiteX153" fmla="*/ 49811 w 2042278"/>
              <a:gd name="connsiteY153" fmla="*/ 384262 h 1736293"/>
              <a:gd name="connsiteX154" fmla="*/ 39138 w 2042278"/>
              <a:gd name="connsiteY154" fmla="*/ 394935 h 1736293"/>
              <a:gd name="connsiteX155" fmla="*/ 24906 w 2042278"/>
              <a:gd name="connsiteY155" fmla="*/ 402051 h 1736293"/>
              <a:gd name="connsiteX156" fmla="*/ 3558 w 2042278"/>
              <a:gd name="connsiteY156" fmla="*/ 419841 h 1736293"/>
              <a:gd name="connsiteX157" fmla="*/ 0 w 2042278"/>
              <a:gd name="connsiteY157" fmla="*/ 430515 h 1736293"/>
              <a:gd name="connsiteX158" fmla="*/ 7116 w 2042278"/>
              <a:gd name="connsiteY158" fmla="*/ 466095 h 1736293"/>
              <a:gd name="connsiteX159" fmla="*/ 10674 w 2042278"/>
              <a:gd name="connsiteY159" fmla="*/ 526581 h 1736293"/>
              <a:gd name="connsiteX160" fmla="*/ 14232 w 2042278"/>
              <a:gd name="connsiteY160" fmla="*/ 537255 h 1736293"/>
              <a:gd name="connsiteX161" fmla="*/ 32022 w 2042278"/>
              <a:gd name="connsiteY161" fmla="*/ 572834 h 1736293"/>
              <a:gd name="connsiteX162" fmla="*/ 49811 w 2042278"/>
              <a:gd name="connsiteY162" fmla="*/ 601298 h 1736293"/>
              <a:gd name="connsiteX163" fmla="*/ 67601 w 2042278"/>
              <a:gd name="connsiteY163" fmla="*/ 626204 h 1736293"/>
              <a:gd name="connsiteX164" fmla="*/ 81833 w 2042278"/>
              <a:gd name="connsiteY164" fmla="*/ 636878 h 1736293"/>
              <a:gd name="connsiteX165" fmla="*/ 117413 w 2042278"/>
              <a:gd name="connsiteY165" fmla="*/ 654668 h 1736293"/>
              <a:gd name="connsiteX166" fmla="*/ 224152 w 2042278"/>
              <a:gd name="connsiteY166" fmla="*/ 661784 h 1736293"/>
              <a:gd name="connsiteX167" fmla="*/ 249058 w 2042278"/>
              <a:gd name="connsiteY167" fmla="*/ 668900 h 1736293"/>
              <a:gd name="connsiteX168" fmla="*/ 277522 w 2042278"/>
              <a:gd name="connsiteY168" fmla="*/ 690248 h 1736293"/>
              <a:gd name="connsiteX169" fmla="*/ 291754 w 2042278"/>
              <a:gd name="connsiteY169" fmla="*/ 700921 h 1736293"/>
              <a:gd name="connsiteX170" fmla="*/ 302428 w 2042278"/>
              <a:gd name="connsiteY170" fmla="*/ 708037 h 1736293"/>
              <a:gd name="connsiteX171" fmla="*/ 327334 w 2042278"/>
              <a:gd name="connsiteY171" fmla="*/ 729385 h 1736293"/>
              <a:gd name="connsiteX172" fmla="*/ 334450 w 2042278"/>
              <a:gd name="connsiteY172" fmla="*/ 740059 h 1736293"/>
              <a:gd name="connsiteX173" fmla="*/ 345124 w 2042278"/>
              <a:gd name="connsiteY173" fmla="*/ 750733 h 1736293"/>
              <a:gd name="connsiteX174" fmla="*/ 359355 w 2042278"/>
              <a:gd name="connsiteY174" fmla="*/ 772081 h 1736293"/>
              <a:gd name="connsiteX175" fmla="*/ 362913 w 2042278"/>
              <a:gd name="connsiteY175" fmla="*/ 786313 h 1736293"/>
              <a:gd name="connsiteX176" fmla="*/ 359355 w 2042278"/>
              <a:gd name="connsiteY176" fmla="*/ 821893 h 1736293"/>
              <a:gd name="connsiteX177" fmla="*/ 352239 w 2042278"/>
              <a:gd name="connsiteY177" fmla="*/ 846798 h 1736293"/>
              <a:gd name="connsiteX178" fmla="*/ 348682 w 2042278"/>
              <a:gd name="connsiteY178" fmla="*/ 861030 h 1736293"/>
              <a:gd name="connsiteX179" fmla="*/ 345124 w 2042278"/>
              <a:gd name="connsiteY179" fmla="*/ 871704 h 1736293"/>
              <a:gd name="connsiteX180" fmla="*/ 341566 w 2042278"/>
              <a:gd name="connsiteY180" fmla="*/ 889494 h 1736293"/>
              <a:gd name="connsiteX181" fmla="*/ 330892 w 2042278"/>
              <a:gd name="connsiteY181" fmla="*/ 914400 h 1736293"/>
              <a:gd name="connsiteX182" fmla="*/ 327334 w 2042278"/>
              <a:gd name="connsiteY182" fmla="*/ 928632 h 1736293"/>
              <a:gd name="connsiteX183" fmla="*/ 320218 w 2042278"/>
              <a:gd name="connsiteY183" fmla="*/ 949980 h 1736293"/>
              <a:gd name="connsiteX184" fmla="*/ 316660 w 2042278"/>
              <a:gd name="connsiteY184" fmla="*/ 960654 h 1736293"/>
              <a:gd name="connsiteX185" fmla="*/ 323776 w 2042278"/>
              <a:gd name="connsiteY185" fmla="*/ 992676 h 1736293"/>
              <a:gd name="connsiteX186" fmla="*/ 327334 w 2042278"/>
              <a:gd name="connsiteY186" fmla="*/ 1006907 h 1736293"/>
              <a:gd name="connsiteX187" fmla="*/ 338008 w 2042278"/>
              <a:gd name="connsiteY187" fmla="*/ 1031813 h 1736293"/>
              <a:gd name="connsiteX188" fmla="*/ 348682 w 2042278"/>
              <a:gd name="connsiteY188" fmla="*/ 1046045 h 1736293"/>
              <a:gd name="connsiteX189" fmla="*/ 359355 w 2042278"/>
              <a:gd name="connsiteY189" fmla="*/ 1049603 h 1736293"/>
              <a:gd name="connsiteX190" fmla="*/ 373587 w 2042278"/>
              <a:gd name="connsiteY190" fmla="*/ 1067393 h 1736293"/>
              <a:gd name="connsiteX191" fmla="*/ 391377 w 2042278"/>
              <a:gd name="connsiteY191" fmla="*/ 1099415 h 1736293"/>
              <a:gd name="connsiteX192" fmla="*/ 398493 w 2042278"/>
              <a:gd name="connsiteY192" fmla="*/ 1110089 h 1736293"/>
              <a:gd name="connsiteX193" fmla="*/ 402051 w 2042278"/>
              <a:gd name="connsiteY193" fmla="*/ 1152784 h 1736293"/>
              <a:gd name="connsiteX194" fmla="*/ 405609 w 2042278"/>
              <a:gd name="connsiteY194" fmla="*/ 1167016 h 1736293"/>
              <a:gd name="connsiteX195" fmla="*/ 409167 w 2042278"/>
              <a:gd name="connsiteY195" fmla="*/ 1202596 h 1736293"/>
              <a:gd name="connsiteX196" fmla="*/ 412725 w 2042278"/>
              <a:gd name="connsiteY196" fmla="*/ 1231060 h 1736293"/>
              <a:gd name="connsiteX197" fmla="*/ 416283 w 2042278"/>
              <a:gd name="connsiteY197" fmla="*/ 1462328 h 1736293"/>
              <a:gd name="connsiteX198" fmla="*/ 419841 w 2042278"/>
              <a:gd name="connsiteY198" fmla="*/ 1473002 h 1736293"/>
              <a:gd name="connsiteX199" fmla="*/ 444747 w 2042278"/>
              <a:gd name="connsiteY199" fmla="*/ 1508582 h 1736293"/>
              <a:gd name="connsiteX200" fmla="*/ 451863 w 2042278"/>
              <a:gd name="connsiteY200" fmla="*/ 1519256 h 1736293"/>
              <a:gd name="connsiteX201" fmla="*/ 462537 w 2042278"/>
              <a:gd name="connsiteY201" fmla="*/ 1529930 h 1736293"/>
              <a:gd name="connsiteX202" fmla="*/ 480327 w 2042278"/>
              <a:gd name="connsiteY202" fmla="*/ 1561952 h 1736293"/>
              <a:gd name="connsiteX203" fmla="*/ 483885 w 2042278"/>
              <a:gd name="connsiteY203" fmla="*/ 1604648 h 1736293"/>
              <a:gd name="connsiteX204" fmla="*/ 505232 w 2042278"/>
              <a:gd name="connsiteY204" fmla="*/ 1647343 h 1736293"/>
              <a:gd name="connsiteX205" fmla="*/ 523022 w 2042278"/>
              <a:gd name="connsiteY205" fmla="*/ 1668691 h 1736293"/>
              <a:gd name="connsiteX206" fmla="*/ 533696 w 2042278"/>
              <a:gd name="connsiteY206" fmla="*/ 1675807 h 1736293"/>
              <a:gd name="connsiteX207" fmla="*/ 547928 w 2042278"/>
              <a:gd name="connsiteY207" fmla="*/ 1690039 h 1736293"/>
              <a:gd name="connsiteX208" fmla="*/ 558602 w 2042278"/>
              <a:gd name="connsiteY208" fmla="*/ 1693597 h 1736293"/>
              <a:gd name="connsiteX209" fmla="*/ 587066 w 2042278"/>
              <a:gd name="connsiteY209" fmla="*/ 1707829 h 1736293"/>
              <a:gd name="connsiteX210" fmla="*/ 597740 w 2042278"/>
              <a:gd name="connsiteY210" fmla="*/ 1711387 h 1736293"/>
              <a:gd name="connsiteX211" fmla="*/ 626204 w 2042278"/>
              <a:gd name="connsiteY211" fmla="*/ 1725619 h 1736293"/>
              <a:gd name="connsiteX212" fmla="*/ 654668 w 2042278"/>
              <a:gd name="connsiteY212" fmla="*/ 1732735 h 1736293"/>
              <a:gd name="connsiteX213" fmla="*/ 668899 w 2042278"/>
              <a:gd name="connsiteY213" fmla="*/ 1736293 h 1736293"/>
              <a:gd name="connsiteX214" fmla="*/ 700921 w 2042278"/>
              <a:gd name="connsiteY214" fmla="*/ 1732735 h 1736293"/>
              <a:gd name="connsiteX215" fmla="*/ 708037 w 2042278"/>
              <a:gd name="connsiteY215" fmla="*/ 1722061 h 1736293"/>
              <a:gd name="connsiteX216" fmla="*/ 718711 w 2042278"/>
              <a:gd name="connsiteY216" fmla="*/ 1714945 h 1736293"/>
              <a:gd name="connsiteX217" fmla="*/ 736501 w 2042278"/>
              <a:gd name="connsiteY217" fmla="*/ 1700713 h 1736293"/>
              <a:gd name="connsiteX218" fmla="*/ 768523 w 2042278"/>
              <a:gd name="connsiteY218" fmla="*/ 1682923 h 1736293"/>
              <a:gd name="connsiteX219" fmla="*/ 789871 w 2042278"/>
              <a:gd name="connsiteY219" fmla="*/ 1665133 h 1736293"/>
              <a:gd name="connsiteX220" fmla="*/ 800545 w 2042278"/>
              <a:gd name="connsiteY220" fmla="*/ 1661575 h 1736293"/>
              <a:gd name="connsiteX221" fmla="*/ 836124 w 2042278"/>
              <a:gd name="connsiteY221" fmla="*/ 1647343 h 1736293"/>
              <a:gd name="connsiteX222" fmla="*/ 846798 w 2042278"/>
              <a:gd name="connsiteY222" fmla="*/ 1643785 h 1736293"/>
              <a:gd name="connsiteX223" fmla="*/ 857472 w 2042278"/>
              <a:gd name="connsiteY223" fmla="*/ 1640227 h 1736293"/>
              <a:gd name="connsiteX224" fmla="*/ 871704 w 2042278"/>
              <a:gd name="connsiteY224" fmla="*/ 1636669 h 1736293"/>
              <a:gd name="connsiteX225" fmla="*/ 949980 w 2042278"/>
              <a:gd name="connsiteY225" fmla="*/ 1636669 h 173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</a:cxnLst>
            <a:rect l="l" t="t" r="r" b="b"/>
            <a:pathLst>
              <a:path w="2042278" h="1736293">
                <a:moveTo>
                  <a:pt x="1006907" y="1604648"/>
                </a:moveTo>
                <a:cubicBezTo>
                  <a:pt x="1017581" y="1597532"/>
                  <a:pt x="1031813" y="1593974"/>
                  <a:pt x="1038929" y="1583300"/>
                </a:cubicBezTo>
                <a:cubicBezTo>
                  <a:pt x="1051975" y="1563731"/>
                  <a:pt x="1038929" y="1580335"/>
                  <a:pt x="1056719" y="1565510"/>
                </a:cubicBezTo>
                <a:cubicBezTo>
                  <a:pt x="1060585" y="1562289"/>
                  <a:pt x="1063573" y="1558111"/>
                  <a:pt x="1067393" y="1554836"/>
                </a:cubicBezTo>
                <a:cubicBezTo>
                  <a:pt x="1076613" y="1546933"/>
                  <a:pt x="1093787" y="1536054"/>
                  <a:pt x="1102973" y="1529930"/>
                </a:cubicBezTo>
                <a:cubicBezTo>
                  <a:pt x="1107160" y="1527139"/>
                  <a:pt x="1109460" y="1522047"/>
                  <a:pt x="1113647" y="1519256"/>
                </a:cubicBezTo>
                <a:cubicBezTo>
                  <a:pt x="1116767" y="1517176"/>
                  <a:pt x="1120873" y="1517175"/>
                  <a:pt x="1124320" y="1515698"/>
                </a:cubicBezTo>
                <a:cubicBezTo>
                  <a:pt x="1129195" y="1513609"/>
                  <a:pt x="1134004" y="1511311"/>
                  <a:pt x="1138552" y="1508582"/>
                </a:cubicBezTo>
                <a:cubicBezTo>
                  <a:pt x="1145886" y="1504182"/>
                  <a:pt x="1152784" y="1499094"/>
                  <a:pt x="1159900" y="1494350"/>
                </a:cubicBezTo>
                <a:cubicBezTo>
                  <a:pt x="1162963" y="1492308"/>
                  <a:pt x="1182908" y="1487708"/>
                  <a:pt x="1184806" y="1487234"/>
                </a:cubicBezTo>
                <a:cubicBezTo>
                  <a:pt x="1201721" y="1475957"/>
                  <a:pt x="1191423" y="1481470"/>
                  <a:pt x="1216828" y="1473002"/>
                </a:cubicBezTo>
                <a:lnTo>
                  <a:pt x="1227502" y="1469444"/>
                </a:lnTo>
                <a:lnTo>
                  <a:pt x="1238176" y="1465886"/>
                </a:lnTo>
                <a:cubicBezTo>
                  <a:pt x="1245292" y="1467072"/>
                  <a:pt x="1252310" y="1469444"/>
                  <a:pt x="1259524" y="1469444"/>
                </a:cubicBezTo>
                <a:cubicBezTo>
                  <a:pt x="1305213" y="1469444"/>
                  <a:pt x="1298382" y="1470723"/>
                  <a:pt x="1323567" y="1462328"/>
                </a:cubicBezTo>
                <a:cubicBezTo>
                  <a:pt x="1327125" y="1459956"/>
                  <a:pt x="1330416" y="1457124"/>
                  <a:pt x="1334241" y="1455212"/>
                </a:cubicBezTo>
                <a:cubicBezTo>
                  <a:pt x="1337595" y="1453535"/>
                  <a:pt x="1341986" y="1453998"/>
                  <a:pt x="1344915" y="1451655"/>
                </a:cubicBezTo>
                <a:cubicBezTo>
                  <a:pt x="1348254" y="1448984"/>
                  <a:pt x="1349190" y="1444177"/>
                  <a:pt x="1352031" y="1440981"/>
                </a:cubicBezTo>
                <a:cubicBezTo>
                  <a:pt x="1358717" y="1433459"/>
                  <a:pt x="1366263" y="1426749"/>
                  <a:pt x="1373379" y="1419633"/>
                </a:cubicBezTo>
                <a:lnTo>
                  <a:pt x="1416075" y="1376937"/>
                </a:lnTo>
                <a:cubicBezTo>
                  <a:pt x="1424461" y="1368551"/>
                  <a:pt x="1435138" y="1362820"/>
                  <a:pt x="1444538" y="1355589"/>
                </a:cubicBezTo>
                <a:cubicBezTo>
                  <a:pt x="1450557" y="1350959"/>
                  <a:pt x="1456009" y="1345569"/>
                  <a:pt x="1462328" y="1341357"/>
                </a:cubicBezTo>
                <a:cubicBezTo>
                  <a:pt x="1469444" y="1336613"/>
                  <a:pt x="1477629" y="1333172"/>
                  <a:pt x="1483676" y="1327125"/>
                </a:cubicBezTo>
                <a:cubicBezTo>
                  <a:pt x="1488420" y="1322381"/>
                  <a:pt x="1492669" y="1317084"/>
                  <a:pt x="1497908" y="1312893"/>
                </a:cubicBezTo>
                <a:cubicBezTo>
                  <a:pt x="1504586" y="1307551"/>
                  <a:pt x="1512140" y="1303406"/>
                  <a:pt x="1519256" y="1298662"/>
                </a:cubicBezTo>
                <a:lnTo>
                  <a:pt x="1529930" y="1291546"/>
                </a:lnTo>
                <a:lnTo>
                  <a:pt x="1540604" y="1284430"/>
                </a:lnTo>
                <a:cubicBezTo>
                  <a:pt x="1542976" y="1280872"/>
                  <a:pt x="1544696" y="1276780"/>
                  <a:pt x="1547720" y="1273756"/>
                </a:cubicBezTo>
                <a:cubicBezTo>
                  <a:pt x="1553090" y="1268386"/>
                  <a:pt x="1560568" y="1265290"/>
                  <a:pt x="1565510" y="1259524"/>
                </a:cubicBezTo>
                <a:cubicBezTo>
                  <a:pt x="1588426" y="1232788"/>
                  <a:pt x="1545419" y="1264618"/>
                  <a:pt x="1579741" y="1241734"/>
                </a:cubicBezTo>
                <a:cubicBezTo>
                  <a:pt x="1582113" y="1238176"/>
                  <a:pt x="1583833" y="1234084"/>
                  <a:pt x="1586857" y="1231060"/>
                </a:cubicBezTo>
                <a:cubicBezTo>
                  <a:pt x="1608133" y="1209784"/>
                  <a:pt x="1594335" y="1231013"/>
                  <a:pt x="1611763" y="1209712"/>
                </a:cubicBezTo>
                <a:cubicBezTo>
                  <a:pt x="1619273" y="1200533"/>
                  <a:pt x="1624725" y="1189634"/>
                  <a:pt x="1633111" y="1181248"/>
                </a:cubicBezTo>
                <a:cubicBezTo>
                  <a:pt x="1636669" y="1177690"/>
                  <a:pt x="1640696" y="1174546"/>
                  <a:pt x="1643785" y="1170574"/>
                </a:cubicBezTo>
                <a:cubicBezTo>
                  <a:pt x="1666136" y="1141838"/>
                  <a:pt x="1648027" y="1155885"/>
                  <a:pt x="1668691" y="1142111"/>
                </a:cubicBezTo>
                <a:cubicBezTo>
                  <a:pt x="1671063" y="1138553"/>
                  <a:pt x="1672946" y="1134615"/>
                  <a:pt x="1675807" y="1131437"/>
                </a:cubicBezTo>
                <a:cubicBezTo>
                  <a:pt x="1696754" y="1108162"/>
                  <a:pt x="1693487" y="1111348"/>
                  <a:pt x="1711387" y="1099415"/>
                </a:cubicBezTo>
                <a:cubicBezTo>
                  <a:pt x="1713759" y="1095857"/>
                  <a:pt x="1715662" y="1091937"/>
                  <a:pt x="1718503" y="1088741"/>
                </a:cubicBezTo>
                <a:cubicBezTo>
                  <a:pt x="1736228" y="1068800"/>
                  <a:pt x="1734301" y="1071093"/>
                  <a:pt x="1750524" y="1060277"/>
                </a:cubicBezTo>
                <a:lnTo>
                  <a:pt x="1771872" y="1028255"/>
                </a:lnTo>
                <a:lnTo>
                  <a:pt x="1778988" y="1017581"/>
                </a:lnTo>
                <a:cubicBezTo>
                  <a:pt x="1784620" y="995052"/>
                  <a:pt x="1779833" y="1007418"/>
                  <a:pt x="1796778" y="982002"/>
                </a:cubicBezTo>
                <a:cubicBezTo>
                  <a:pt x="1798858" y="978881"/>
                  <a:pt x="1798515" y="974606"/>
                  <a:pt x="1800336" y="971328"/>
                </a:cubicBezTo>
                <a:cubicBezTo>
                  <a:pt x="1810975" y="952177"/>
                  <a:pt x="1812276" y="952272"/>
                  <a:pt x="1825242" y="939306"/>
                </a:cubicBezTo>
                <a:cubicBezTo>
                  <a:pt x="1826428" y="935748"/>
                  <a:pt x="1827986" y="932293"/>
                  <a:pt x="1828800" y="928632"/>
                </a:cubicBezTo>
                <a:cubicBezTo>
                  <a:pt x="1831036" y="918570"/>
                  <a:pt x="1832049" y="903363"/>
                  <a:pt x="1835916" y="893052"/>
                </a:cubicBezTo>
                <a:cubicBezTo>
                  <a:pt x="1840605" y="880548"/>
                  <a:pt x="1850171" y="868112"/>
                  <a:pt x="1857264" y="857472"/>
                </a:cubicBezTo>
                <a:cubicBezTo>
                  <a:pt x="1860553" y="852538"/>
                  <a:pt x="1864079" y="847742"/>
                  <a:pt x="1867938" y="843240"/>
                </a:cubicBezTo>
                <a:cubicBezTo>
                  <a:pt x="1871212" y="839420"/>
                  <a:pt x="1875390" y="836432"/>
                  <a:pt x="1878611" y="832567"/>
                </a:cubicBezTo>
                <a:cubicBezTo>
                  <a:pt x="1890991" y="817711"/>
                  <a:pt x="1878878" y="824176"/>
                  <a:pt x="1896401" y="818335"/>
                </a:cubicBezTo>
                <a:cubicBezTo>
                  <a:pt x="1914191" y="806475"/>
                  <a:pt x="1904703" y="814777"/>
                  <a:pt x="1921307" y="789871"/>
                </a:cubicBezTo>
                <a:cubicBezTo>
                  <a:pt x="1923387" y="786750"/>
                  <a:pt x="1928423" y="787499"/>
                  <a:pt x="1931981" y="786313"/>
                </a:cubicBezTo>
                <a:lnTo>
                  <a:pt x="1953329" y="772081"/>
                </a:lnTo>
                <a:cubicBezTo>
                  <a:pt x="1959570" y="767920"/>
                  <a:pt x="1974677" y="764965"/>
                  <a:pt x="1974677" y="764965"/>
                </a:cubicBezTo>
                <a:cubicBezTo>
                  <a:pt x="1975863" y="761407"/>
                  <a:pt x="1977499" y="757969"/>
                  <a:pt x="1978235" y="754291"/>
                </a:cubicBezTo>
                <a:cubicBezTo>
                  <a:pt x="1982767" y="731633"/>
                  <a:pt x="1976953" y="733058"/>
                  <a:pt x="1988909" y="718711"/>
                </a:cubicBezTo>
                <a:cubicBezTo>
                  <a:pt x="1999360" y="706170"/>
                  <a:pt x="2006054" y="703723"/>
                  <a:pt x="2020931" y="693805"/>
                </a:cubicBezTo>
                <a:cubicBezTo>
                  <a:pt x="2026832" y="689871"/>
                  <a:pt x="2035438" y="679021"/>
                  <a:pt x="2038720" y="672458"/>
                </a:cubicBezTo>
                <a:cubicBezTo>
                  <a:pt x="2040397" y="669103"/>
                  <a:pt x="2041092" y="665342"/>
                  <a:pt x="2042278" y="661784"/>
                </a:cubicBezTo>
                <a:cubicBezTo>
                  <a:pt x="2041092" y="646366"/>
                  <a:pt x="2040120" y="630930"/>
                  <a:pt x="2038720" y="615530"/>
                </a:cubicBezTo>
                <a:cubicBezTo>
                  <a:pt x="2037843" y="605881"/>
                  <a:pt x="2037477" y="584582"/>
                  <a:pt x="2031604" y="572834"/>
                </a:cubicBezTo>
                <a:cubicBezTo>
                  <a:pt x="2029692" y="569009"/>
                  <a:pt x="2026861" y="565718"/>
                  <a:pt x="2024489" y="562160"/>
                </a:cubicBezTo>
                <a:cubicBezTo>
                  <a:pt x="2015356" y="525628"/>
                  <a:pt x="2027769" y="570908"/>
                  <a:pt x="2013815" y="533697"/>
                </a:cubicBezTo>
                <a:cubicBezTo>
                  <a:pt x="2012098" y="529118"/>
                  <a:pt x="2011974" y="524044"/>
                  <a:pt x="2010257" y="519465"/>
                </a:cubicBezTo>
                <a:cubicBezTo>
                  <a:pt x="2008395" y="514499"/>
                  <a:pt x="2005111" y="510158"/>
                  <a:pt x="2003141" y="505233"/>
                </a:cubicBezTo>
                <a:cubicBezTo>
                  <a:pt x="2000355" y="498269"/>
                  <a:pt x="2001329" y="489189"/>
                  <a:pt x="1996025" y="483885"/>
                </a:cubicBezTo>
                <a:cubicBezTo>
                  <a:pt x="1988909" y="476769"/>
                  <a:pt x="1983050" y="468119"/>
                  <a:pt x="1974677" y="462537"/>
                </a:cubicBezTo>
                <a:cubicBezTo>
                  <a:pt x="1971119" y="460165"/>
                  <a:pt x="1967288" y="458159"/>
                  <a:pt x="1964003" y="455421"/>
                </a:cubicBezTo>
                <a:cubicBezTo>
                  <a:pt x="1960137" y="452200"/>
                  <a:pt x="1957301" y="447836"/>
                  <a:pt x="1953329" y="444747"/>
                </a:cubicBezTo>
                <a:lnTo>
                  <a:pt x="1921307" y="423399"/>
                </a:lnTo>
                <a:cubicBezTo>
                  <a:pt x="1918186" y="421319"/>
                  <a:pt x="1914191" y="421027"/>
                  <a:pt x="1910633" y="419841"/>
                </a:cubicBezTo>
                <a:lnTo>
                  <a:pt x="1889285" y="405609"/>
                </a:lnTo>
                <a:cubicBezTo>
                  <a:pt x="1880772" y="399934"/>
                  <a:pt x="1874165" y="396537"/>
                  <a:pt x="1867938" y="387819"/>
                </a:cubicBezTo>
                <a:cubicBezTo>
                  <a:pt x="1864855" y="383503"/>
                  <a:pt x="1863905" y="377904"/>
                  <a:pt x="1860822" y="373588"/>
                </a:cubicBezTo>
                <a:cubicBezTo>
                  <a:pt x="1857897" y="369494"/>
                  <a:pt x="1853073" y="367009"/>
                  <a:pt x="1850148" y="362914"/>
                </a:cubicBezTo>
                <a:cubicBezTo>
                  <a:pt x="1847065" y="358598"/>
                  <a:pt x="1846115" y="352998"/>
                  <a:pt x="1843032" y="348682"/>
                </a:cubicBezTo>
                <a:cubicBezTo>
                  <a:pt x="1840107" y="344587"/>
                  <a:pt x="1835633" y="341828"/>
                  <a:pt x="1832358" y="338008"/>
                </a:cubicBezTo>
                <a:cubicBezTo>
                  <a:pt x="1828499" y="333506"/>
                  <a:pt x="1825651" y="328184"/>
                  <a:pt x="1821684" y="323776"/>
                </a:cubicBezTo>
                <a:cubicBezTo>
                  <a:pt x="1814952" y="316296"/>
                  <a:pt x="1806374" y="310479"/>
                  <a:pt x="1800336" y="302428"/>
                </a:cubicBezTo>
                <a:cubicBezTo>
                  <a:pt x="1796778" y="297684"/>
                  <a:pt x="1793567" y="292659"/>
                  <a:pt x="1789662" y="288196"/>
                </a:cubicBezTo>
                <a:cubicBezTo>
                  <a:pt x="1775269" y="271746"/>
                  <a:pt x="1766258" y="267085"/>
                  <a:pt x="1746966" y="252616"/>
                </a:cubicBezTo>
                <a:cubicBezTo>
                  <a:pt x="1740124" y="247485"/>
                  <a:pt x="1732460" y="243515"/>
                  <a:pt x="1725618" y="238384"/>
                </a:cubicBezTo>
                <a:cubicBezTo>
                  <a:pt x="1723707" y="236951"/>
                  <a:pt x="1704969" y="222487"/>
                  <a:pt x="1700713" y="220595"/>
                </a:cubicBezTo>
                <a:cubicBezTo>
                  <a:pt x="1693859" y="217549"/>
                  <a:pt x="1686074" y="216834"/>
                  <a:pt x="1679365" y="213479"/>
                </a:cubicBezTo>
                <a:cubicBezTo>
                  <a:pt x="1647546" y="197570"/>
                  <a:pt x="1660965" y="202602"/>
                  <a:pt x="1640227" y="195689"/>
                </a:cubicBezTo>
                <a:cubicBezTo>
                  <a:pt x="1636669" y="193317"/>
                  <a:pt x="1633483" y="190257"/>
                  <a:pt x="1629553" y="188573"/>
                </a:cubicBezTo>
                <a:cubicBezTo>
                  <a:pt x="1625058" y="186647"/>
                  <a:pt x="1620023" y="186358"/>
                  <a:pt x="1615321" y="185015"/>
                </a:cubicBezTo>
                <a:cubicBezTo>
                  <a:pt x="1611715" y="183985"/>
                  <a:pt x="1608205" y="182643"/>
                  <a:pt x="1604647" y="181457"/>
                </a:cubicBezTo>
                <a:cubicBezTo>
                  <a:pt x="1601089" y="179085"/>
                  <a:pt x="1597977" y="175842"/>
                  <a:pt x="1593973" y="174341"/>
                </a:cubicBezTo>
                <a:cubicBezTo>
                  <a:pt x="1588311" y="172218"/>
                  <a:pt x="1582086" y="172095"/>
                  <a:pt x="1576183" y="170783"/>
                </a:cubicBezTo>
                <a:cubicBezTo>
                  <a:pt x="1544962" y="163845"/>
                  <a:pt x="1569690" y="165335"/>
                  <a:pt x="1512140" y="163667"/>
                </a:cubicBezTo>
                <a:cubicBezTo>
                  <a:pt x="1446927" y="161777"/>
                  <a:pt x="1381681" y="161295"/>
                  <a:pt x="1316451" y="160109"/>
                </a:cubicBezTo>
                <a:cubicBezTo>
                  <a:pt x="1305777" y="158923"/>
                  <a:pt x="1294894" y="158966"/>
                  <a:pt x="1284429" y="156551"/>
                </a:cubicBezTo>
                <a:cubicBezTo>
                  <a:pt x="1279261" y="155358"/>
                  <a:pt x="1275229" y="151112"/>
                  <a:pt x="1270197" y="149435"/>
                </a:cubicBezTo>
                <a:cubicBezTo>
                  <a:pt x="1264460" y="147523"/>
                  <a:pt x="1258275" y="147344"/>
                  <a:pt x="1252408" y="145877"/>
                </a:cubicBezTo>
                <a:cubicBezTo>
                  <a:pt x="1248770" y="144967"/>
                  <a:pt x="1245340" y="143349"/>
                  <a:pt x="1241734" y="142319"/>
                </a:cubicBezTo>
                <a:cubicBezTo>
                  <a:pt x="1237032" y="140976"/>
                  <a:pt x="1232246" y="139947"/>
                  <a:pt x="1227502" y="138761"/>
                </a:cubicBezTo>
                <a:cubicBezTo>
                  <a:pt x="1223944" y="136389"/>
                  <a:pt x="1220798" y="133233"/>
                  <a:pt x="1216828" y="131645"/>
                </a:cubicBezTo>
                <a:cubicBezTo>
                  <a:pt x="1200582" y="125147"/>
                  <a:pt x="1187407" y="123777"/>
                  <a:pt x="1170574" y="120971"/>
                </a:cubicBezTo>
                <a:cubicBezTo>
                  <a:pt x="1167016" y="119785"/>
                  <a:pt x="1163412" y="118730"/>
                  <a:pt x="1159900" y="117413"/>
                </a:cubicBezTo>
                <a:cubicBezTo>
                  <a:pt x="1153920" y="115170"/>
                  <a:pt x="1148214" y="112175"/>
                  <a:pt x="1142110" y="110297"/>
                </a:cubicBezTo>
                <a:cubicBezTo>
                  <a:pt x="1132763" y="107421"/>
                  <a:pt x="1123135" y="105553"/>
                  <a:pt x="1113647" y="103181"/>
                </a:cubicBezTo>
                <a:cubicBezTo>
                  <a:pt x="1108903" y="101995"/>
                  <a:pt x="1104054" y="101169"/>
                  <a:pt x="1099415" y="99623"/>
                </a:cubicBezTo>
                <a:cubicBezTo>
                  <a:pt x="1095857" y="98437"/>
                  <a:pt x="1092253" y="97382"/>
                  <a:pt x="1088741" y="96065"/>
                </a:cubicBezTo>
                <a:cubicBezTo>
                  <a:pt x="1084712" y="94554"/>
                  <a:pt x="1066885" y="86859"/>
                  <a:pt x="1060277" y="85391"/>
                </a:cubicBezTo>
                <a:cubicBezTo>
                  <a:pt x="1053235" y="83826"/>
                  <a:pt x="1045983" y="83344"/>
                  <a:pt x="1038929" y="81833"/>
                </a:cubicBezTo>
                <a:cubicBezTo>
                  <a:pt x="1029366" y="79784"/>
                  <a:pt x="1010465" y="74718"/>
                  <a:pt x="1010465" y="74718"/>
                </a:cubicBezTo>
                <a:cubicBezTo>
                  <a:pt x="1006907" y="72346"/>
                  <a:pt x="1003795" y="69103"/>
                  <a:pt x="999791" y="67602"/>
                </a:cubicBezTo>
                <a:cubicBezTo>
                  <a:pt x="994129" y="65479"/>
                  <a:pt x="987868" y="65511"/>
                  <a:pt x="982001" y="64044"/>
                </a:cubicBezTo>
                <a:cubicBezTo>
                  <a:pt x="978363" y="63134"/>
                  <a:pt x="974885" y="61672"/>
                  <a:pt x="971327" y="60486"/>
                </a:cubicBezTo>
                <a:cubicBezTo>
                  <a:pt x="967769" y="58114"/>
                  <a:pt x="964658" y="54871"/>
                  <a:pt x="960654" y="53370"/>
                </a:cubicBezTo>
                <a:cubicBezTo>
                  <a:pt x="920652" y="38369"/>
                  <a:pt x="965323" y="62821"/>
                  <a:pt x="925074" y="42696"/>
                </a:cubicBezTo>
                <a:cubicBezTo>
                  <a:pt x="921249" y="40784"/>
                  <a:pt x="918225" y="37492"/>
                  <a:pt x="914400" y="35580"/>
                </a:cubicBezTo>
                <a:cubicBezTo>
                  <a:pt x="911045" y="33903"/>
                  <a:pt x="907173" y="33499"/>
                  <a:pt x="903726" y="32022"/>
                </a:cubicBezTo>
                <a:cubicBezTo>
                  <a:pt x="898851" y="29933"/>
                  <a:pt x="894526" y="26583"/>
                  <a:pt x="889494" y="24906"/>
                </a:cubicBezTo>
                <a:cubicBezTo>
                  <a:pt x="864434" y="16553"/>
                  <a:pt x="879669" y="25778"/>
                  <a:pt x="861030" y="17790"/>
                </a:cubicBezTo>
                <a:cubicBezTo>
                  <a:pt x="856155" y="15701"/>
                  <a:pt x="851898" y="12131"/>
                  <a:pt x="846798" y="10674"/>
                </a:cubicBezTo>
                <a:cubicBezTo>
                  <a:pt x="835168" y="7351"/>
                  <a:pt x="823078" y="5930"/>
                  <a:pt x="811218" y="3558"/>
                </a:cubicBezTo>
                <a:lnTo>
                  <a:pt x="793429" y="0"/>
                </a:lnTo>
                <a:cubicBezTo>
                  <a:pt x="775639" y="1186"/>
                  <a:pt x="757791" y="1692"/>
                  <a:pt x="740059" y="3558"/>
                </a:cubicBezTo>
                <a:cubicBezTo>
                  <a:pt x="727597" y="4870"/>
                  <a:pt x="719962" y="10257"/>
                  <a:pt x="708037" y="14232"/>
                </a:cubicBezTo>
                <a:cubicBezTo>
                  <a:pt x="703398" y="15778"/>
                  <a:pt x="698549" y="16604"/>
                  <a:pt x="693805" y="17790"/>
                </a:cubicBezTo>
                <a:cubicBezTo>
                  <a:pt x="690582" y="20207"/>
                  <a:pt x="674102" y="32979"/>
                  <a:pt x="668899" y="35580"/>
                </a:cubicBezTo>
                <a:cubicBezTo>
                  <a:pt x="665544" y="37257"/>
                  <a:pt x="661672" y="37661"/>
                  <a:pt x="658225" y="39138"/>
                </a:cubicBezTo>
                <a:cubicBezTo>
                  <a:pt x="621579" y="54844"/>
                  <a:pt x="671238" y="37173"/>
                  <a:pt x="622646" y="53370"/>
                </a:cubicBezTo>
                <a:lnTo>
                  <a:pt x="611972" y="56928"/>
                </a:lnTo>
                <a:cubicBezTo>
                  <a:pt x="608414" y="58114"/>
                  <a:pt x="605046" y="60342"/>
                  <a:pt x="601298" y="60486"/>
                </a:cubicBezTo>
                <a:lnTo>
                  <a:pt x="508790" y="64044"/>
                </a:lnTo>
                <a:cubicBezTo>
                  <a:pt x="480678" y="69666"/>
                  <a:pt x="472137" y="68834"/>
                  <a:pt x="448305" y="81833"/>
                </a:cubicBezTo>
                <a:cubicBezTo>
                  <a:pt x="443099" y="84672"/>
                  <a:pt x="438898" y="89060"/>
                  <a:pt x="434073" y="92507"/>
                </a:cubicBezTo>
                <a:cubicBezTo>
                  <a:pt x="430593" y="94992"/>
                  <a:pt x="426857" y="97108"/>
                  <a:pt x="423399" y="99623"/>
                </a:cubicBezTo>
                <a:cubicBezTo>
                  <a:pt x="413807" y="106599"/>
                  <a:pt x="404803" y="114392"/>
                  <a:pt x="394935" y="120971"/>
                </a:cubicBezTo>
                <a:cubicBezTo>
                  <a:pt x="391377" y="123343"/>
                  <a:pt x="387546" y="125349"/>
                  <a:pt x="384261" y="128087"/>
                </a:cubicBezTo>
                <a:cubicBezTo>
                  <a:pt x="380395" y="131308"/>
                  <a:pt x="377453" y="135540"/>
                  <a:pt x="373587" y="138761"/>
                </a:cubicBezTo>
                <a:cubicBezTo>
                  <a:pt x="370302" y="141499"/>
                  <a:pt x="366160" y="143094"/>
                  <a:pt x="362913" y="145877"/>
                </a:cubicBezTo>
                <a:cubicBezTo>
                  <a:pt x="357819" y="150243"/>
                  <a:pt x="353776" y="155743"/>
                  <a:pt x="348682" y="160109"/>
                </a:cubicBezTo>
                <a:cubicBezTo>
                  <a:pt x="345435" y="162892"/>
                  <a:pt x="341293" y="164487"/>
                  <a:pt x="338008" y="167225"/>
                </a:cubicBezTo>
                <a:cubicBezTo>
                  <a:pt x="310613" y="190055"/>
                  <a:pt x="343162" y="167347"/>
                  <a:pt x="316660" y="185015"/>
                </a:cubicBezTo>
                <a:cubicBezTo>
                  <a:pt x="304522" y="203222"/>
                  <a:pt x="315948" y="189907"/>
                  <a:pt x="295312" y="202805"/>
                </a:cubicBezTo>
                <a:cubicBezTo>
                  <a:pt x="290283" y="205948"/>
                  <a:pt x="285582" y="209620"/>
                  <a:pt x="281080" y="213479"/>
                </a:cubicBezTo>
                <a:cubicBezTo>
                  <a:pt x="277260" y="216754"/>
                  <a:pt x="274593" y="221362"/>
                  <a:pt x="270406" y="224153"/>
                </a:cubicBezTo>
                <a:cubicBezTo>
                  <a:pt x="267285" y="226233"/>
                  <a:pt x="263290" y="226525"/>
                  <a:pt x="259732" y="227711"/>
                </a:cubicBezTo>
                <a:cubicBezTo>
                  <a:pt x="228539" y="258901"/>
                  <a:pt x="268113" y="220726"/>
                  <a:pt x="238384" y="245500"/>
                </a:cubicBezTo>
                <a:cubicBezTo>
                  <a:pt x="234518" y="248721"/>
                  <a:pt x="231576" y="252953"/>
                  <a:pt x="227710" y="256174"/>
                </a:cubicBezTo>
                <a:cubicBezTo>
                  <a:pt x="224425" y="258912"/>
                  <a:pt x="220321" y="260552"/>
                  <a:pt x="217036" y="263290"/>
                </a:cubicBezTo>
                <a:cubicBezTo>
                  <a:pt x="213170" y="266511"/>
                  <a:pt x="210456" y="271039"/>
                  <a:pt x="206362" y="273964"/>
                </a:cubicBezTo>
                <a:cubicBezTo>
                  <a:pt x="202046" y="277047"/>
                  <a:pt x="196628" y="278269"/>
                  <a:pt x="192131" y="281080"/>
                </a:cubicBezTo>
                <a:cubicBezTo>
                  <a:pt x="187102" y="284223"/>
                  <a:pt x="182928" y="288611"/>
                  <a:pt x="177899" y="291754"/>
                </a:cubicBezTo>
                <a:cubicBezTo>
                  <a:pt x="144543" y="312601"/>
                  <a:pt x="180415" y="286399"/>
                  <a:pt x="152993" y="305986"/>
                </a:cubicBezTo>
                <a:cubicBezTo>
                  <a:pt x="141054" y="314514"/>
                  <a:pt x="128160" y="324898"/>
                  <a:pt x="117413" y="334450"/>
                </a:cubicBezTo>
                <a:cubicBezTo>
                  <a:pt x="113652" y="337793"/>
                  <a:pt x="110711" y="342035"/>
                  <a:pt x="106739" y="345124"/>
                </a:cubicBezTo>
                <a:cubicBezTo>
                  <a:pt x="99988" y="350375"/>
                  <a:pt x="92233" y="354225"/>
                  <a:pt x="85391" y="359356"/>
                </a:cubicBezTo>
                <a:cubicBezTo>
                  <a:pt x="80647" y="362914"/>
                  <a:pt x="76017" y="366629"/>
                  <a:pt x="71159" y="370030"/>
                </a:cubicBezTo>
                <a:cubicBezTo>
                  <a:pt x="64153" y="374934"/>
                  <a:pt x="55858" y="378215"/>
                  <a:pt x="49811" y="384262"/>
                </a:cubicBezTo>
                <a:cubicBezTo>
                  <a:pt x="46253" y="387820"/>
                  <a:pt x="43232" y="392011"/>
                  <a:pt x="39138" y="394935"/>
                </a:cubicBezTo>
                <a:cubicBezTo>
                  <a:pt x="34822" y="398018"/>
                  <a:pt x="29511" y="399420"/>
                  <a:pt x="24906" y="402051"/>
                </a:cubicBezTo>
                <a:cubicBezTo>
                  <a:pt x="13348" y="408656"/>
                  <a:pt x="13370" y="410029"/>
                  <a:pt x="3558" y="419841"/>
                </a:cubicBezTo>
                <a:cubicBezTo>
                  <a:pt x="2372" y="423399"/>
                  <a:pt x="0" y="426765"/>
                  <a:pt x="0" y="430515"/>
                </a:cubicBezTo>
                <a:cubicBezTo>
                  <a:pt x="0" y="446869"/>
                  <a:pt x="2734" y="452950"/>
                  <a:pt x="7116" y="466095"/>
                </a:cubicBezTo>
                <a:cubicBezTo>
                  <a:pt x="8302" y="486257"/>
                  <a:pt x="8664" y="506484"/>
                  <a:pt x="10674" y="526581"/>
                </a:cubicBezTo>
                <a:cubicBezTo>
                  <a:pt x="11047" y="530313"/>
                  <a:pt x="12915" y="533743"/>
                  <a:pt x="14232" y="537255"/>
                </a:cubicBezTo>
                <a:cubicBezTo>
                  <a:pt x="24037" y="563401"/>
                  <a:pt x="17932" y="547472"/>
                  <a:pt x="32022" y="572834"/>
                </a:cubicBezTo>
                <a:cubicBezTo>
                  <a:pt x="48739" y="602925"/>
                  <a:pt x="28186" y="571022"/>
                  <a:pt x="49811" y="601298"/>
                </a:cubicBezTo>
                <a:cubicBezTo>
                  <a:pt x="54861" y="608368"/>
                  <a:pt x="61788" y="620391"/>
                  <a:pt x="67601" y="626204"/>
                </a:cubicBezTo>
                <a:cubicBezTo>
                  <a:pt x="71794" y="630397"/>
                  <a:pt x="77008" y="633431"/>
                  <a:pt x="81833" y="636878"/>
                </a:cubicBezTo>
                <a:cubicBezTo>
                  <a:pt x="92963" y="644828"/>
                  <a:pt x="104214" y="650897"/>
                  <a:pt x="117413" y="654668"/>
                </a:cubicBezTo>
                <a:cubicBezTo>
                  <a:pt x="155202" y="665465"/>
                  <a:pt x="167020" y="659587"/>
                  <a:pt x="224152" y="661784"/>
                </a:cubicBezTo>
                <a:cubicBezTo>
                  <a:pt x="226363" y="662337"/>
                  <a:pt x="245755" y="666798"/>
                  <a:pt x="249058" y="668900"/>
                </a:cubicBezTo>
                <a:cubicBezTo>
                  <a:pt x="259064" y="675267"/>
                  <a:pt x="268034" y="683132"/>
                  <a:pt x="277522" y="690248"/>
                </a:cubicBezTo>
                <a:lnTo>
                  <a:pt x="291754" y="700921"/>
                </a:lnTo>
                <a:cubicBezTo>
                  <a:pt x="295175" y="703487"/>
                  <a:pt x="298948" y="705552"/>
                  <a:pt x="302428" y="708037"/>
                </a:cubicBezTo>
                <a:cubicBezTo>
                  <a:pt x="312128" y="714966"/>
                  <a:pt x="319728" y="720257"/>
                  <a:pt x="327334" y="729385"/>
                </a:cubicBezTo>
                <a:cubicBezTo>
                  <a:pt x="330072" y="732670"/>
                  <a:pt x="331712" y="736774"/>
                  <a:pt x="334450" y="740059"/>
                </a:cubicBezTo>
                <a:cubicBezTo>
                  <a:pt x="337671" y="743925"/>
                  <a:pt x="342035" y="746761"/>
                  <a:pt x="345124" y="750733"/>
                </a:cubicBezTo>
                <a:cubicBezTo>
                  <a:pt x="350374" y="757484"/>
                  <a:pt x="359355" y="772081"/>
                  <a:pt x="359355" y="772081"/>
                </a:cubicBezTo>
                <a:cubicBezTo>
                  <a:pt x="360541" y="776825"/>
                  <a:pt x="362913" y="781423"/>
                  <a:pt x="362913" y="786313"/>
                </a:cubicBezTo>
                <a:cubicBezTo>
                  <a:pt x="362913" y="798232"/>
                  <a:pt x="361041" y="810094"/>
                  <a:pt x="359355" y="821893"/>
                </a:cubicBezTo>
                <a:cubicBezTo>
                  <a:pt x="357765" y="833023"/>
                  <a:pt x="355137" y="836655"/>
                  <a:pt x="352239" y="846798"/>
                </a:cubicBezTo>
                <a:cubicBezTo>
                  <a:pt x="350896" y="851500"/>
                  <a:pt x="350025" y="856328"/>
                  <a:pt x="348682" y="861030"/>
                </a:cubicBezTo>
                <a:cubicBezTo>
                  <a:pt x="347652" y="864636"/>
                  <a:pt x="346034" y="868066"/>
                  <a:pt x="345124" y="871704"/>
                </a:cubicBezTo>
                <a:cubicBezTo>
                  <a:pt x="343657" y="877571"/>
                  <a:pt x="343478" y="883757"/>
                  <a:pt x="341566" y="889494"/>
                </a:cubicBezTo>
                <a:cubicBezTo>
                  <a:pt x="338710" y="898063"/>
                  <a:pt x="333979" y="905911"/>
                  <a:pt x="330892" y="914400"/>
                </a:cubicBezTo>
                <a:cubicBezTo>
                  <a:pt x="329221" y="918996"/>
                  <a:pt x="328739" y="923948"/>
                  <a:pt x="327334" y="928632"/>
                </a:cubicBezTo>
                <a:cubicBezTo>
                  <a:pt x="325179" y="935817"/>
                  <a:pt x="322590" y="942864"/>
                  <a:pt x="320218" y="949980"/>
                </a:cubicBezTo>
                <a:lnTo>
                  <a:pt x="316660" y="960654"/>
                </a:lnTo>
                <a:cubicBezTo>
                  <a:pt x="323080" y="999175"/>
                  <a:pt x="316769" y="968153"/>
                  <a:pt x="323776" y="992676"/>
                </a:cubicBezTo>
                <a:cubicBezTo>
                  <a:pt x="325119" y="997378"/>
                  <a:pt x="325991" y="1002205"/>
                  <a:pt x="327334" y="1006907"/>
                </a:cubicBezTo>
                <a:cubicBezTo>
                  <a:pt x="329883" y="1015827"/>
                  <a:pt x="333014" y="1023823"/>
                  <a:pt x="338008" y="1031813"/>
                </a:cubicBezTo>
                <a:cubicBezTo>
                  <a:pt x="341151" y="1036842"/>
                  <a:pt x="344127" y="1042249"/>
                  <a:pt x="348682" y="1046045"/>
                </a:cubicBezTo>
                <a:cubicBezTo>
                  <a:pt x="351563" y="1048446"/>
                  <a:pt x="355797" y="1048417"/>
                  <a:pt x="359355" y="1049603"/>
                </a:cubicBezTo>
                <a:cubicBezTo>
                  <a:pt x="367367" y="1073640"/>
                  <a:pt x="356255" y="1047585"/>
                  <a:pt x="373587" y="1067393"/>
                </a:cubicBezTo>
                <a:cubicBezTo>
                  <a:pt x="399763" y="1097309"/>
                  <a:pt x="380789" y="1078239"/>
                  <a:pt x="391377" y="1099415"/>
                </a:cubicBezTo>
                <a:cubicBezTo>
                  <a:pt x="393289" y="1103240"/>
                  <a:pt x="396121" y="1106531"/>
                  <a:pt x="398493" y="1110089"/>
                </a:cubicBezTo>
                <a:cubicBezTo>
                  <a:pt x="399679" y="1124321"/>
                  <a:pt x="400280" y="1138613"/>
                  <a:pt x="402051" y="1152784"/>
                </a:cubicBezTo>
                <a:cubicBezTo>
                  <a:pt x="402658" y="1157636"/>
                  <a:pt x="404917" y="1162175"/>
                  <a:pt x="405609" y="1167016"/>
                </a:cubicBezTo>
                <a:cubicBezTo>
                  <a:pt x="407295" y="1178815"/>
                  <a:pt x="407851" y="1190750"/>
                  <a:pt x="409167" y="1202596"/>
                </a:cubicBezTo>
                <a:cubicBezTo>
                  <a:pt x="410223" y="1212099"/>
                  <a:pt x="411539" y="1221572"/>
                  <a:pt x="412725" y="1231060"/>
                </a:cubicBezTo>
                <a:cubicBezTo>
                  <a:pt x="413911" y="1308149"/>
                  <a:pt x="414016" y="1385263"/>
                  <a:pt x="416283" y="1462328"/>
                </a:cubicBezTo>
                <a:cubicBezTo>
                  <a:pt x="416393" y="1466077"/>
                  <a:pt x="418811" y="1469396"/>
                  <a:pt x="419841" y="1473002"/>
                </a:cubicBezTo>
                <a:cubicBezTo>
                  <a:pt x="427040" y="1498197"/>
                  <a:pt x="417472" y="1481307"/>
                  <a:pt x="444747" y="1508582"/>
                </a:cubicBezTo>
                <a:cubicBezTo>
                  <a:pt x="447771" y="1511606"/>
                  <a:pt x="449125" y="1515971"/>
                  <a:pt x="451863" y="1519256"/>
                </a:cubicBezTo>
                <a:cubicBezTo>
                  <a:pt x="455084" y="1523122"/>
                  <a:pt x="459448" y="1525958"/>
                  <a:pt x="462537" y="1529930"/>
                </a:cubicBezTo>
                <a:cubicBezTo>
                  <a:pt x="476810" y="1548281"/>
                  <a:pt x="474959" y="1545847"/>
                  <a:pt x="480327" y="1561952"/>
                </a:cubicBezTo>
                <a:cubicBezTo>
                  <a:pt x="481513" y="1576184"/>
                  <a:pt x="481537" y="1590561"/>
                  <a:pt x="483885" y="1604648"/>
                </a:cubicBezTo>
                <a:cubicBezTo>
                  <a:pt x="487158" y="1624286"/>
                  <a:pt x="494306" y="1630953"/>
                  <a:pt x="505232" y="1647343"/>
                </a:cubicBezTo>
                <a:cubicBezTo>
                  <a:pt x="512228" y="1657838"/>
                  <a:pt x="512750" y="1660131"/>
                  <a:pt x="523022" y="1668691"/>
                </a:cubicBezTo>
                <a:cubicBezTo>
                  <a:pt x="526307" y="1671429"/>
                  <a:pt x="530449" y="1673024"/>
                  <a:pt x="533696" y="1675807"/>
                </a:cubicBezTo>
                <a:cubicBezTo>
                  <a:pt x="538790" y="1680173"/>
                  <a:pt x="542469" y="1686139"/>
                  <a:pt x="547928" y="1690039"/>
                </a:cubicBezTo>
                <a:cubicBezTo>
                  <a:pt x="550980" y="1692219"/>
                  <a:pt x="555188" y="1692045"/>
                  <a:pt x="558602" y="1693597"/>
                </a:cubicBezTo>
                <a:cubicBezTo>
                  <a:pt x="568259" y="1697987"/>
                  <a:pt x="577578" y="1703085"/>
                  <a:pt x="587066" y="1707829"/>
                </a:cubicBezTo>
                <a:cubicBezTo>
                  <a:pt x="590421" y="1709506"/>
                  <a:pt x="594326" y="1709835"/>
                  <a:pt x="597740" y="1711387"/>
                </a:cubicBezTo>
                <a:cubicBezTo>
                  <a:pt x="607397" y="1715777"/>
                  <a:pt x="616716" y="1720875"/>
                  <a:pt x="626204" y="1725619"/>
                </a:cubicBezTo>
                <a:cubicBezTo>
                  <a:pt x="634952" y="1729993"/>
                  <a:pt x="645180" y="1730363"/>
                  <a:pt x="654668" y="1732735"/>
                </a:cubicBezTo>
                <a:lnTo>
                  <a:pt x="668899" y="1736293"/>
                </a:lnTo>
                <a:cubicBezTo>
                  <a:pt x="679573" y="1735107"/>
                  <a:pt x="690828" y="1736405"/>
                  <a:pt x="700921" y="1732735"/>
                </a:cubicBezTo>
                <a:cubicBezTo>
                  <a:pt x="704940" y="1731274"/>
                  <a:pt x="705013" y="1725085"/>
                  <a:pt x="708037" y="1722061"/>
                </a:cubicBezTo>
                <a:cubicBezTo>
                  <a:pt x="711061" y="1719037"/>
                  <a:pt x="715153" y="1717317"/>
                  <a:pt x="718711" y="1714945"/>
                </a:cubicBezTo>
                <a:cubicBezTo>
                  <a:pt x="731859" y="1695223"/>
                  <a:pt x="718304" y="1710822"/>
                  <a:pt x="736501" y="1700713"/>
                </a:cubicBezTo>
                <a:cubicBezTo>
                  <a:pt x="773204" y="1680323"/>
                  <a:pt x="744370" y="1690974"/>
                  <a:pt x="768523" y="1682923"/>
                </a:cubicBezTo>
                <a:cubicBezTo>
                  <a:pt x="776392" y="1675054"/>
                  <a:pt x="779964" y="1670087"/>
                  <a:pt x="789871" y="1665133"/>
                </a:cubicBezTo>
                <a:cubicBezTo>
                  <a:pt x="793226" y="1663456"/>
                  <a:pt x="797098" y="1663052"/>
                  <a:pt x="800545" y="1661575"/>
                </a:cubicBezTo>
                <a:cubicBezTo>
                  <a:pt x="837191" y="1645869"/>
                  <a:pt x="787532" y="1663540"/>
                  <a:pt x="836124" y="1647343"/>
                </a:cubicBezTo>
                <a:lnTo>
                  <a:pt x="846798" y="1643785"/>
                </a:lnTo>
                <a:cubicBezTo>
                  <a:pt x="850356" y="1642599"/>
                  <a:pt x="853834" y="1641137"/>
                  <a:pt x="857472" y="1640227"/>
                </a:cubicBezTo>
                <a:cubicBezTo>
                  <a:pt x="862216" y="1639041"/>
                  <a:pt x="866818" y="1636857"/>
                  <a:pt x="871704" y="1636669"/>
                </a:cubicBezTo>
                <a:cubicBezTo>
                  <a:pt x="897777" y="1635666"/>
                  <a:pt x="923888" y="1636669"/>
                  <a:pt x="949980" y="1636669"/>
                </a:cubicBezTo>
              </a:path>
            </a:pathLst>
          </a:custGeom>
          <a:noFill/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789945" y="2926531"/>
            <a:ext cx="1041146" cy="976676"/>
          </a:xfrm>
          <a:custGeom>
            <a:avLst/>
            <a:gdLst>
              <a:gd name="connsiteX0" fmla="*/ 355797 w 654667"/>
              <a:gd name="connsiteY0" fmla="*/ 604856 h 651481"/>
              <a:gd name="connsiteX1" fmla="*/ 384261 w 654667"/>
              <a:gd name="connsiteY1" fmla="*/ 579951 h 651481"/>
              <a:gd name="connsiteX2" fmla="*/ 398493 w 654667"/>
              <a:gd name="connsiteY2" fmla="*/ 569277 h 651481"/>
              <a:gd name="connsiteX3" fmla="*/ 409167 w 654667"/>
              <a:gd name="connsiteY3" fmla="*/ 565719 h 651481"/>
              <a:gd name="connsiteX4" fmla="*/ 441189 w 654667"/>
              <a:gd name="connsiteY4" fmla="*/ 544371 h 651481"/>
              <a:gd name="connsiteX5" fmla="*/ 476769 w 654667"/>
              <a:gd name="connsiteY5" fmla="*/ 533697 h 651481"/>
              <a:gd name="connsiteX6" fmla="*/ 512348 w 654667"/>
              <a:gd name="connsiteY6" fmla="*/ 515907 h 651481"/>
              <a:gd name="connsiteX7" fmla="*/ 523022 w 654667"/>
              <a:gd name="connsiteY7" fmla="*/ 508791 h 651481"/>
              <a:gd name="connsiteX8" fmla="*/ 544370 w 654667"/>
              <a:gd name="connsiteY8" fmla="*/ 498117 h 651481"/>
              <a:gd name="connsiteX9" fmla="*/ 551486 w 654667"/>
              <a:gd name="connsiteY9" fmla="*/ 487443 h 651481"/>
              <a:gd name="connsiteX10" fmla="*/ 555044 w 654667"/>
              <a:gd name="connsiteY10" fmla="*/ 476769 h 651481"/>
              <a:gd name="connsiteX11" fmla="*/ 576392 w 654667"/>
              <a:gd name="connsiteY11" fmla="*/ 462537 h 651481"/>
              <a:gd name="connsiteX12" fmla="*/ 597740 w 654667"/>
              <a:gd name="connsiteY12" fmla="*/ 451863 h 651481"/>
              <a:gd name="connsiteX13" fmla="*/ 608414 w 654667"/>
              <a:gd name="connsiteY13" fmla="*/ 444747 h 651481"/>
              <a:gd name="connsiteX14" fmla="*/ 611972 w 654667"/>
              <a:gd name="connsiteY14" fmla="*/ 434074 h 651481"/>
              <a:gd name="connsiteX15" fmla="*/ 622646 w 654667"/>
              <a:gd name="connsiteY15" fmla="*/ 412726 h 651481"/>
              <a:gd name="connsiteX16" fmla="*/ 626204 w 654667"/>
              <a:gd name="connsiteY16" fmla="*/ 380704 h 651481"/>
              <a:gd name="connsiteX17" fmla="*/ 633319 w 654667"/>
              <a:gd name="connsiteY17" fmla="*/ 359356 h 651481"/>
              <a:gd name="connsiteX18" fmla="*/ 636877 w 654667"/>
              <a:gd name="connsiteY18" fmla="*/ 323776 h 651481"/>
              <a:gd name="connsiteX19" fmla="*/ 647551 w 654667"/>
              <a:gd name="connsiteY19" fmla="*/ 313102 h 651481"/>
              <a:gd name="connsiteX20" fmla="*/ 654667 w 654667"/>
              <a:gd name="connsiteY20" fmla="*/ 302428 h 651481"/>
              <a:gd name="connsiteX21" fmla="*/ 651109 w 654667"/>
              <a:gd name="connsiteY21" fmla="*/ 156551 h 651481"/>
              <a:gd name="connsiteX22" fmla="*/ 643993 w 654667"/>
              <a:gd name="connsiteY22" fmla="*/ 145877 h 651481"/>
              <a:gd name="connsiteX23" fmla="*/ 633319 w 654667"/>
              <a:gd name="connsiteY23" fmla="*/ 142319 h 651481"/>
              <a:gd name="connsiteX24" fmla="*/ 626204 w 654667"/>
              <a:gd name="connsiteY24" fmla="*/ 131646 h 651481"/>
              <a:gd name="connsiteX25" fmla="*/ 604856 w 654667"/>
              <a:gd name="connsiteY25" fmla="*/ 120972 h 651481"/>
              <a:gd name="connsiteX26" fmla="*/ 587066 w 654667"/>
              <a:gd name="connsiteY26" fmla="*/ 106740 h 651481"/>
              <a:gd name="connsiteX27" fmla="*/ 576392 w 654667"/>
              <a:gd name="connsiteY27" fmla="*/ 96066 h 651481"/>
              <a:gd name="connsiteX28" fmla="*/ 565718 w 654667"/>
              <a:gd name="connsiteY28" fmla="*/ 88950 h 651481"/>
              <a:gd name="connsiteX29" fmla="*/ 533696 w 654667"/>
              <a:gd name="connsiteY29" fmla="*/ 64044 h 651481"/>
              <a:gd name="connsiteX30" fmla="*/ 519464 w 654667"/>
              <a:gd name="connsiteY30" fmla="*/ 60486 h 651481"/>
              <a:gd name="connsiteX31" fmla="*/ 508790 w 654667"/>
              <a:gd name="connsiteY31" fmla="*/ 53370 h 651481"/>
              <a:gd name="connsiteX32" fmla="*/ 473211 w 654667"/>
              <a:gd name="connsiteY32" fmla="*/ 42696 h 651481"/>
              <a:gd name="connsiteX33" fmla="*/ 405609 w 654667"/>
              <a:gd name="connsiteY33" fmla="*/ 32022 h 651481"/>
              <a:gd name="connsiteX34" fmla="*/ 352239 w 654667"/>
              <a:gd name="connsiteY34" fmla="*/ 21348 h 651481"/>
              <a:gd name="connsiteX35" fmla="*/ 327333 w 654667"/>
              <a:gd name="connsiteY35" fmla="*/ 10674 h 651481"/>
              <a:gd name="connsiteX36" fmla="*/ 305986 w 654667"/>
              <a:gd name="connsiteY36" fmla="*/ 3558 h 651481"/>
              <a:gd name="connsiteX37" fmla="*/ 295312 w 654667"/>
              <a:gd name="connsiteY37" fmla="*/ 0 h 651481"/>
              <a:gd name="connsiteX38" fmla="*/ 249058 w 654667"/>
              <a:gd name="connsiteY38" fmla="*/ 7116 h 651481"/>
              <a:gd name="connsiteX39" fmla="*/ 238384 w 654667"/>
              <a:gd name="connsiteY39" fmla="*/ 14232 h 651481"/>
              <a:gd name="connsiteX40" fmla="*/ 217036 w 654667"/>
              <a:gd name="connsiteY40" fmla="*/ 35580 h 651481"/>
              <a:gd name="connsiteX41" fmla="*/ 206362 w 654667"/>
              <a:gd name="connsiteY41" fmla="*/ 46254 h 651481"/>
              <a:gd name="connsiteX42" fmla="*/ 192130 w 654667"/>
              <a:gd name="connsiteY42" fmla="*/ 56928 h 651481"/>
              <a:gd name="connsiteX43" fmla="*/ 185014 w 654667"/>
              <a:gd name="connsiteY43" fmla="*/ 67602 h 651481"/>
              <a:gd name="connsiteX44" fmla="*/ 174340 w 654667"/>
              <a:gd name="connsiteY44" fmla="*/ 71160 h 651481"/>
              <a:gd name="connsiteX45" fmla="*/ 142319 w 654667"/>
              <a:gd name="connsiteY45" fmla="*/ 78276 h 651481"/>
              <a:gd name="connsiteX46" fmla="*/ 110297 w 654667"/>
              <a:gd name="connsiteY46" fmla="*/ 99624 h 651481"/>
              <a:gd name="connsiteX47" fmla="*/ 99623 w 654667"/>
              <a:gd name="connsiteY47" fmla="*/ 106740 h 651481"/>
              <a:gd name="connsiteX48" fmla="*/ 88949 w 654667"/>
              <a:gd name="connsiteY48" fmla="*/ 117414 h 651481"/>
              <a:gd name="connsiteX49" fmla="*/ 78275 w 654667"/>
              <a:gd name="connsiteY49" fmla="*/ 152993 h 651481"/>
              <a:gd name="connsiteX50" fmla="*/ 71159 w 654667"/>
              <a:gd name="connsiteY50" fmla="*/ 174341 h 651481"/>
              <a:gd name="connsiteX51" fmla="*/ 64043 w 654667"/>
              <a:gd name="connsiteY51" fmla="*/ 199247 h 651481"/>
              <a:gd name="connsiteX52" fmla="*/ 56927 w 654667"/>
              <a:gd name="connsiteY52" fmla="*/ 213479 h 651481"/>
              <a:gd name="connsiteX53" fmla="*/ 49811 w 654667"/>
              <a:gd name="connsiteY53" fmla="*/ 224153 h 651481"/>
              <a:gd name="connsiteX54" fmla="*/ 35579 w 654667"/>
              <a:gd name="connsiteY54" fmla="*/ 263291 h 651481"/>
              <a:gd name="connsiteX55" fmla="*/ 28463 w 654667"/>
              <a:gd name="connsiteY55" fmla="*/ 273965 h 651481"/>
              <a:gd name="connsiteX56" fmla="*/ 21347 w 654667"/>
              <a:gd name="connsiteY56" fmla="*/ 298870 h 651481"/>
              <a:gd name="connsiteX57" fmla="*/ 17790 w 654667"/>
              <a:gd name="connsiteY57" fmla="*/ 309544 h 651481"/>
              <a:gd name="connsiteX58" fmla="*/ 10674 w 654667"/>
              <a:gd name="connsiteY58" fmla="*/ 320218 h 651481"/>
              <a:gd name="connsiteX59" fmla="*/ 3558 w 654667"/>
              <a:gd name="connsiteY59" fmla="*/ 341566 h 651481"/>
              <a:gd name="connsiteX60" fmla="*/ 0 w 654667"/>
              <a:gd name="connsiteY60" fmla="*/ 352240 h 651481"/>
              <a:gd name="connsiteX61" fmla="*/ 3558 w 654667"/>
              <a:gd name="connsiteY61" fmla="*/ 391378 h 651481"/>
              <a:gd name="connsiteX62" fmla="*/ 24905 w 654667"/>
              <a:gd name="connsiteY62" fmla="*/ 419842 h 651481"/>
              <a:gd name="connsiteX63" fmla="*/ 56927 w 654667"/>
              <a:gd name="connsiteY63" fmla="*/ 455421 h 651481"/>
              <a:gd name="connsiteX64" fmla="*/ 74717 w 654667"/>
              <a:gd name="connsiteY64" fmla="*/ 480327 h 651481"/>
              <a:gd name="connsiteX65" fmla="*/ 85391 w 654667"/>
              <a:gd name="connsiteY65" fmla="*/ 494559 h 651481"/>
              <a:gd name="connsiteX66" fmla="*/ 92507 w 654667"/>
              <a:gd name="connsiteY66" fmla="*/ 505233 h 651481"/>
              <a:gd name="connsiteX67" fmla="*/ 110297 w 654667"/>
              <a:gd name="connsiteY67" fmla="*/ 526581 h 651481"/>
              <a:gd name="connsiteX68" fmla="*/ 113855 w 654667"/>
              <a:gd name="connsiteY68" fmla="*/ 537255 h 651481"/>
              <a:gd name="connsiteX69" fmla="*/ 120971 w 654667"/>
              <a:gd name="connsiteY69" fmla="*/ 547929 h 651481"/>
              <a:gd name="connsiteX70" fmla="*/ 131645 w 654667"/>
              <a:gd name="connsiteY70" fmla="*/ 565719 h 651481"/>
              <a:gd name="connsiteX71" fmla="*/ 167225 w 654667"/>
              <a:gd name="connsiteY71" fmla="*/ 608414 h 651481"/>
              <a:gd name="connsiteX72" fmla="*/ 181456 w 654667"/>
              <a:gd name="connsiteY72" fmla="*/ 615530 h 651481"/>
              <a:gd name="connsiteX73" fmla="*/ 206362 w 654667"/>
              <a:gd name="connsiteY73" fmla="*/ 633320 h 651481"/>
              <a:gd name="connsiteX74" fmla="*/ 231268 w 654667"/>
              <a:gd name="connsiteY74" fmla="*/ 643994 h 651481"/>
              <a:gd name="connsiteX75" fmla="*/ 241942 w 654667"/>
              <a:gd name="connsiteY75" fmla="*/ 651110 h 651481"/>
              <a:gd name="connsiteX76" fmla="*/ 259732 w 654667"/>
              <a:gd name="connsiteY76" fmla="*/ 619088 h 651481"/>
              <a:gd name="connsiteX77" fmla="*/ 266848 w 654667"/>
              <a:gd name="connsiteY77" fmla="*/ 608414 h 651481"/>
              <a:gd name="connsiteX78" fmla="*/ 355797 w 654667"/>
              <a:gd name="connsiteY78" fmla="*/ 604856 h 65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54667" h="651481">
                <a:moveTo>
                  <a:pt x="355797" y="604856"/>
                </a:moveTo>
                <a:cubicBezTo>
                  <a:pt x="375366" y="600112"/>
                  <a:pt x="363667" y="594661"/>
                  <a:pt x="384261" y="579951"/>
                </a:cubicBezTo>
                <a:cubicBezTo>
                  <a:pt x="389086" y="576504"/>
                  <a:pt x="393344" y="572219"/>
                  <a:pt x="398493" y="569277"/>
                </a:cubicBezTo>
                <a:cubicBezTo>
                  <a:pt x="401749" y="567416"/>
                  <a:pt x="405609" y="566905"/>
                  <a:pt x="409167" y="565719"/>
                </a:cubicBezTo>
                <a:lnTo>
                  <a:pt x="441189" y="544371"/>
                </a:lnTo>
                <a:cubicBezTo>
                  <a:pt x="446386" y="540906"/>
                  <a:pt x="468813" y="535686"/>
                  <a:pt x="476769" y="533697"/>
                </a:cubicBezTo>
                <a:cubicBezTo>
                  <a:pt x="502185" y="516752"/>
                  <a:pt x="489819" y="521539"/>
                  <a:pt x="512348" y="515907"/>
                </a:cubicBezTo>
                <a:cubicBezTo>
                  <a:pt x="515906" y="513535"/>
                  <a:pt x="519197" y="510703"/>
                  <a:pt x="523022" y="508791"/>
                </a:cubicBezTo>
                <a:cubicBezTo>
                  <a:pt x="552483" y="494060"/>
                  <a:pt x="513780" y="518510"/>
                  <a:pt x="544370" y="498117"/>
                </a:cubicBezTo>
                <a:cubicBezTo>
                  <a:pt x="546742" y="494559"/>
                  <a:pt x="549574" y="491268"/>
                  <a:pt x="551486" y="487443"/>
                </a:cubicBezTo>
                <a:cubicBezTo>
                  <a:pt x="553163" y="484088"/>
                  <a:pt x="552392" y="479421"/>
                  <a:pt x="555044" y="476769"/>
                </a:cubicBezTo>
                <a:cubicBezTo>
                  <a:pt x="561091" y="470722"/>
                  <a:pt x="569276" y="467281"/>
                  <a:pt x="576392" y="462537"/>
                </a:cubicBezTo>
                <a:cubicBezTo>
                  <a:pt x="590187" y="453341"/>
                  <a:pt x="583009" y="456773"/>
                  <a:pt x="597740" y="451863"/>
                </a:cubicBezTo>
                <a:cubicBezTo>
                  <a:pt x="601298" y="449491"/>
                  <a:pt x="605743" y="448086"/>
                  <a:pt x="608414" y="444747"/>
                </a:cubicBezTo>
                <a:cubicBezTo>
                  <a:pt x="610757" y="441819"/>
                  <a:pt x="610295" y="437428"/>
                  <a:pt x="611972" y="434074"/>
                </a:cubicBezTo>
                <a:cubicBezTo>
                  <a:pt x="625765" y="406489"/>
                  <a:pt x="613704" y="439552"/>
                  <a:pt x="622646" y="412726"/>
                </a:cubicBezTo>
                <a:cubicBezTo>
                  <a:pt x="623832" y="402052"/>
                  <a:pt x="624098" y="391235"/>
                  <a:pt x="626204" y="380704"/>
                </a:cubicBezTo>
                <a:cubicBezTo>
                  <a:pt x="627675" y="373349"/>
                  <a:pt x="633319" y="359356"/>
                  <a:pt x="633319" y="359356"/>
                </a:cubicBezTo>
                <a:cubicBezTo>
                  <a:pt x="634505" y="347496"/>
                  <a:pt x="633372" y="335168"/>
                  <a:pt x="636877" y="323776"/>
                </a:cubicBezTo>
                <a:cubicBezTo>
                  <a:pt x="638357" y="318967"/>
                  <a:pt x="644330" y="316968"/>
                  <a:pt x="647551" y="313102"/>
                </a:cubicBezTo>
                <a:cubicBezTo>
                  <a:pt x="650289" y="309817"/>
                  <a:pt x="652295" y="305986"/>
                  <a:pt x="654667" y="302428"/>
                </a:cubicBezTo>
                <a:cubicBezTo>
                  <a:pt x="653481" y="253802"/>
                  <a:pt x="654418" y="205078"/>
                  <a:pt x="651109" y="156551"/>
                </a:cubicBezTo>
                <a:cubicBezTo>
                  <a:pt x="650818" y="152285"/>
                  <a:pt x="647332" y="148548"/>
                  <a:pt x="643993" y="145877"/>
                </a:cubicBezTo>
                <a:cubicBezTo>
                  <a:pt x="641064" y="143534"/>
                  <a:pt x="636877" y="143505"/>
                  <a:pt x="633319" y="142319"/>
                </a:cubicBezTo>
                <a:cubicBezTo>
                  <a:pt x="630947" y="138761"/>
                  <a:pt x="629227" y="134669"/>
                  <a:pt x="626204" y="131646"/>
                </a:cubicBezTo>
                <a:cubicBezTo>
                  <a:pt x="619307" y="124749"/>
                  <a:pt x="613537" y="123866"/>
                  <a:pt x="604856" y="120972"/>
                </a:cubicBezTo>
                <a:cubicBezTo>
                  <a:pt x="588941" y="97100"/>
                  <a:pt x="607689" y="120489"/>
                  <a:pt x="587066" y="106740"/>
                </a:cubicBezTo>
                <a:cubicBezTo>
                  <a:pt x="582879" y="103949"/>
                  <a:pt x="580258" y="99287"/>
                  <a:pt x="576392" y="96066"/>
                </a:cubicBezTo>
                <a:cubicBezTo>
                  <a:pt x="573107" y="93328"/>
                  <a:pt x="569003" y="91688"/>
                  <a:pt x="565718" y="88950"/>
                </a:cubicBezTo>
                <a:cubicBezTo>
                  <a:pt x="532275" y="61081"/>
                  <a:pt x="587652" y="100014"/>
                  <a:pt x="533696" y="64044"/>
                </a:cubicBezTo>
                <a:cubicBezTo>
                  <a:pt x="529627" y="61332"/>
                  <a:pt x="524208" y="61672"/>
                  <a:pt x="519464" y="60486"/>
                </a:cubicBezTo>
                <a:cubicBezTo>
                  <a:pt x="515906" y="58114"/>
                  <a:pt x="512698" y="55107"/>
                  <a:pt x="508790" y="53370"/>
                </a:cubicBezTo>
                <a:cubicBezTo>
                  <a:pt x="497654" y="48421"/>
                  <a:pt x="485038" y="45653"/>
                  <a:pt x="473211" y="42696"/>
                </a:cubicBezTo>
                <a:cubicBezTo>
                  <a:pt x="445397" y="24153"/>
                  <a:pt x="472675" y="39760"/>
                  <a:pt x="405609" y="32022"/>
                </a:cubicBezTo>
                <a:lnTo>
                  <a:pt x="352239" y="21348"/>
                </a:lnTo>
                <a:cubicBezTo>
                  <a:pt x="340786" y="19057"/>
                  <a:pt x="338905" y="15303"/>
                  <a:pt x="327333" y="10674"/>
                </a:cubicBezTo>
                <a:cubicBezTo>
                  <a:pt x="320369" y="7888"/>
                  <a:pt x="313102" y="5930"/>
                  <a:pt x="305986" y="3558"/>
                </a:cubicBezTo>
                <a:lnTo>
                  <a:pt x="295312" y="0"/>
                </a:lnTo>
                <a:cubicBezTo>
                  <a:pt x="279894" y="2372"/>
                  <a:pt x="264192" y="3333"/>
                  <a:pt x="249058" y="7116"/>
                </a:cubicBezTo>
                <a:cubicBezTo>
                  <a:pt x="244909" y="8153"/>
                  <a:pt x="241580" y="11391"/>
                  <a:pt x="238384" y="14232"/>
                </a:cubicBezTo>
                <a:cubicBezTo>
                  <a:pt x="230862" y="20918"/>
                  <a:pt x="224152" y="28464"/>
                  <a:pt x="217036" y="35580"/>
                </a:cubicBezTo>
                <a:cubicBezTo>
                  <a:pt x="213478" y="39138"/>
                  <a:pt x="210387" y="43235"/>
                  <a:pt x="206362" y="46254"/>
                </a:cubicBezTo>
                <a:cubicBezTo>
                  <a:pt x="201618" y="49812"/>
                  <a:pt x="196323" y="52735"/>
                  <a:pt x="192130" y="56928"/>
                </a:cubicBezTo>
                <a:cubicBezTo>
                  <a:pt x="189106" y="59952"/>
                  <a:pt x="188353" y="64931"/>
                  <a:pt x="185014" y="67602"/>
                </a:cubicBezTo>
                <a:cubicBezTo>
                  <a:pt x="182085" y="69945"/>
                  <a:pt x="178001" y="70346"/>
                  <a:pt x="174340" y="71160"/>
                </a:cubicBezTo>
                <a:cubicBezTo>
                  <a:pt x="136770" y="79509"/>
                  <a:pt x="166348" y="70266"/>
                  <a:pt x="142319" y="78276"/>
                </a:cubicBezTo>
                <a:lnTo>
                  <a:pt x="110297" y="99624"/>
                </a:lnTo>
                <a:cubicBezTo>
                  <a:pt x="106739" y="101996"/>
                  <a:pt x="102647" y="103716"/>
                  <a:pt x="99623" y="106740"/>
                </a:cubicBezTo>
                <a:lnTo>
                  <a:pt x="88949" y="117414"/>
                </a:lnTo>
                <a:cubicBezTo>
                  <a:pt x="73781" y="155334"/>
                  <a:pt x="88583" y="115197"/>
                  <a:pt x="78275" y="152993"/>
                </a:cubicBezTo>
                <a:cubicBezTo>
                  <a:pt x="76301" y="160230"/>
                  <a:pt x="73314" y="167156"/>
                  <a:pt x="71159" y="174341"/>
                </a:cubicBezTo>
                <a:cubicBezTo>
                  <a:pt x="68150" y="184372"/>
                  <a:pt x="68029" y="189947"/>
                  <a:pt x="64043" y="199247"/>
                </a:cubicBezTo>
                <a:cubicBezTo>
                  <a:pt x="61954" y="204122"/>
                  <a:pt x="59558" y="208874"/>
                  <a:pt x="56927" y="213479"/>
                </a:cubicBezTo>
                <a:cubicBezTo>
                  <a:pt x="54805" y="217192"/>
                  <a:pt x="51548" y="220245"/>
                  <a:pt x="49811" y="224153"/>
                </a:cubicBezTo>
                <a:cubicBezTo>
                  <a:pt x="36526" y="254043"/>
                  <a:pt x="49013" y="236422"/>
                  <a:pt x="35579" y="263291"/>
                </a:cubicBezTo>
                <a:cubicBezTo>
                  <a:pt x="33667" y="267116"/>
                  <a:pt x="30375" y="270140"/>
                  <a:pt x="28463" y="273965"/>
                </a:cubicBezTo>
                <a:cubicBezTo>
                  <a:pt x="25620" y="279651"/>
                  <a:pt x="22866" y="293552"/>
                  <a:pt x="21347" y="298870"/>
                </a:cubicBezTo>
                <a:cubicBezTo>
                  <a:pt x="20317" y="302476"/>
                  <a:pt x="19467" y="306190"/>
                  <a:pt x="17790" y="309544"/>
                </a:cubicBezTo>
                <a:cubicBezTo>
                  <a:pt x="15878" y="313369"/>
                  <a:pt x="12411" y="316310"/>
                  <a:pt x="10674" y="320218"/>
                </a:cubicBezTo>
                <a:cubicBezTo>
                  <a:pt x="7628" y="327072"/>
                  <a:pt x="5930" y="334450"/>
                  <a:pt x="3558" y="341566"/>
                </a:cubicBezTo>
                <a:lnTo>
                  <a:pt x="0" y="352240"/>
                </a:lnTo>
                <a:cubicBezTo>
                  <a:pt x="1186" y="365286"/>
                  <a:pt x="381" y="378669"/>
                  <a:pt x="3558" y="391378"/>
                </a:cubicBezTo>
                <a:cubicBezTo>
                  <a:pt x="7391" y="406708"/>
                  <a:pt x="16203" y="409207"/>
                  <a:pt x="24905" y="419842"/>
                </a:cubicBezTo>
                <a:cubicBezTo>
                  <a:pt x="53599" y="454913"/>
                  <a:pt x="34661" y="440577"/>
                  <a:pt x="56927" y="455421"/>
                </a:cubicBezTo>
                <a:cubicBezTo>
                  <a:pt x="91811" y="501933"/>
                  <a:pt x="48704" y="443908"/>
                  <a:pt x="74717" y="480327"/>
                </a:cubicBezTo>
                <a:cubicBezTo>
                  <a:pt x="78164" y="485152"/>
                  <a:pt x="81944" y="489734"/>
                  <a:pt x="85391" y="494559"/>
                </a:cubicBezTo>
                <a:cubicBezTo>
                  <a:pt x="87876" y="498039"/>
                  <a:pt x="89769" y="501948"/>
                  <a:pt x="92507" y="505233"/>
                </a:cubicBezTo>
                <a:cubicBezTo>
                  <a:pt x="102343" y="517036"/>
                  <a:pt x="103672" y="513330"/>
                  <a:pt x="110297" y="526581"/>
                </a:cubicBezTo>
                <a:cubicBezTo>
                  <a:pt x="111974" y="529936"/>
                  <a:pt x="112178" y="533900"/>
                  <a:pt x="113855" y="537255"/>
                </a:cubicBezTo>
                <a:cubicBezTo>
                  <a:pt x="115767" y="541080"/>
                  <a:pt x="118705" y="544303"/>
                  <a:pt x="120971" y="547929"/>
                </a:cubicBezTo>
                <a:cubicBezTo>
                  <a:pt x="124636" y="553793"/>
                  <a:pt x="127709" y="560033"/>
                  <a:pt x="131645" y="565719"/>
                </a:cubicBezTo>
                <a:cubicBezTo>
                  <a:pt x="138567" y="575718"/>
                  <a:pt x="155043" y="599278"/>
                  <a:pt x="167225" y="608414"/>
                </a:cubicBezTo>
                <a:cubicBezTo>
                  <a:pt x="171468" y="611596"/>
                  <a:pt x="176959" y="612719"/>
                  <a:pt x="181456" y="615530"/>
                </a:cubicBezTo>
                <a:cubicBezTo>
                  <a:pt x="201812" y="628253"/>
                  <a:pt x="188805" y="623287"/>
                  <a:pt x="206362" y="633320"/>
                </a:cubicBezTo>
                <a:cubicBezTo>
                  <a:pt x="218673" y="640355"/>
                  <a:pt x="219293" y="640002"/>
                  <a:pt x="231268" y="643994"/>
                </a:cubicBezTo>
                <a:cubicBezTo>
                  <a:pt x="234826" y="646366"/>
                  <a:pt x="237709" y="650505"/>
                  <a:pt x="241942" y="651110"/>
                </a:cubicBezTo>
                <a:cubicBezTo>
                  <a:pt x="265449" y="654468"/>
                  <a:pt x="255571" y="634346"/>
                  <a:pt x="259732" y="619088"/>
                </a:cubicBezTo>
                <a:cubicBezTo>
                  <a:pt x="260857" y="614962"/>
                  <a:pt x="262681" y="609376"/>
                  <a:pt x="266848" y="608414"/>
                </a:cubicBezTo>
                <a:cubicBezTo>
                  <a:pt x="279560" y="605480"/>
                  <a:pt x="336228" y="609600"/>
                  <a:pt x="355797" y="604856"/>
                </a:cubicBezTo>
                <a:close/>
              </a:path>
            </a:pathLst>
          </a:custGeom>
          <a:noFill/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715209" y="2772517"/>
            <a:ext cx="1290478" cy="1115156"/>
          </a:xfrm>
          <a:custGeom>
            <a:avLst/>
            <a:gdLst>
              <a:gd name="connsiteX0" fmla="*/ 426957 w 811446"/>
              <a:gd name="connsiteY0" fmla="*/ 708037 h 743852"/>
              <a:gd name="connsiteX1" fmla="*/ 430515 w 811446"/>
              <a:gd name="connsiteY1" fmla="*/ 690248 h 743852"/>
              <a:gd name="connsiteX2" fmla="*/ 444747 w 811446"/>
              <a:gd name="connsiteY2" fmla="*/ 683132 h 743852"/>
              <a:gd name="connsiteX3" fmla="*/ 466095 w 811446"/>
              <a:gd name="connsiteY3" fmla="*/ 668900 h 743852"/>
              <a:gd name="connsiteX4" fmla="*/ 476769 w 811446"/>
              <a:gd name="connsiteY4" fmla="*/ 661784 h 743852"/>
              <a:gd name="connsiteX5" fmla="*/ 487443 w 811446"/>
              <a:gd name="connsiteY5" fmla="*/ 651110 h 743852"/>
              <a:gd name="connsiteX6" fmla="*/ 498117 w 811446"/>
              <a:gd name="connsiteY6" fmla="*/ 619088 h 743852"/>
              <a:gd name="connsiteX7" fmla="*/ 508791 w 811446"/>
              <a:gd name="connsiteY7" fmla="*/ 608414 h 743852"/>
              <a:gd name="connsiteX8" fmla="*/ 515907 w 811446"/>
              <a:gd name="connsiteY8" fmla="*/ 597740 h 743852"/>
              <a:gd name="connsiteX9" fmla="*/ 526581 w 811446"/>
              <a:gd name="connsiteY9" fmla="*/ 587066 h 743852"/>
              <a:gd name="connsiteX10" fmla="*/ 533696 w 811446"/>
              <a:gd name="connsiteY10" fmla="*/ 576392 h 743852"/>
              <a:gd name="connsiteX11" fmla="*/ 565718 w 811446"/>
              <a:gd name="connsiteY11" fmla="*/ 551486 h 743852"/>
              <a:gd name="connsiteX12" fmla="*/ 576392 w 811446"/>
              <a:gd name="connsiteY12" fmla="*/ 547928 h 743852"/>
              <a:gd name="connsiteX13" fmla="*/ 601298 w 811446"/>
              <a:gd name="connsiteY13" fmla="*/ 530139 h 743852"/>
              <a:gd name="connsiteX14" fmla="*/ 626204 w 811446"/>
              <a:gd name="connsiteY14" fmla="*/ 519465 h 743852"/>
              <a:gd name="connsiteX15" fmla="*/ 636878 w 811446"/>
              <a:gd name="connsiteY15" fmla="*/ 512349 h 743852"/>
              <a:gd name="connsiteX16" fmla="*/ 693805 w 811446"/>
              <a:gd name="connsiteY16" fmla="*/ 505233 h 743852"/>
              <a:gd name="connsiteX17" fmla="*/ 704479 w 811446"/>
              <a:gd name="connsiteY17" fmla="*/ 466095 h 743852"/>
              <a:gd name="connsiteX18" fmla="*/ 715153 w 811446"/>
              <a:gd name="connsiteY18" fmla="*/ 458979 h 743852"/>
              <a:gd name="connsiteX19" fmla="*/ 732943 w 811446"/>
              <a:gd name="connsiteY19" fmla="*/ 437631 h 743852"/>
              <a:gd name="connsiteX20" fmla="*/ 740059 w 811446"/>
              <a:gd name="connsiteY20" fmla="*/ 426957 h 743852"/>
              <a:gd name="connsiteX21" fmla="*/ 750733 w 811446"/>
              <a:gd name="connsiteY21" fmla="*/ 416283 h 743852"/>
              <a:gd name="connsiteX22" fmla="*/ 764965 w 811446"/>
              <a:gd name="connsiteY22" fmla="*/ 394935 h 743852"/>
              <a:gd name="connsiteX23" fmla="*/ 775639 w 811446"/>
              <a:gd name="connsiteY23" fmla="*/ 384262 h 743852"/>
              <a:gd name="connsiteX24" fmla="*/ 796987 w 811446"/>
              <a:gd name="connsiteY24" fmla="*/ 370030 h 743852"/>
              <a:gd name="connsiteX25" fmla="*/ 800545 w 811446"/>
              <a:gd name="connsiteY25" fmla="*/ 359356 h 743852"/>
              <a:gd name="connsiteX26" fmla="*/ 811219 w 811446"/>
              <a:gd name="connsiteY26" fmla="*/ 348682 h 743852"/>
              <a:gd name="connsiteX27" fmla="*/ 804103 w 811446"/>
              <a:gd name="connsiteY27" fmla="*/ 298870 h 743852"/>
              <a:gd name="connsiteX28" fmla="*/ 789871 w 811446"/>
              <a:gd name="connsiteY28" fmla="*/ 266848 h 743852"/>
              <a:gd name="connsiteX29" fmla="*/ 786313 w 811446"/>
              <a:gd name="connsiteY29" fmla="*/ 256174 h 743852"/>
              <a:gd name="connsiteX30" fmla="*/ 782755 w 811446"/>
              <a:gd name="connsiteY30" fmla="*/ 149435 h 743852"/>
              <a:gd name="connsiteX31" fmla="*/ 772081 w 811446"/>
              <a:gd name="connsiteY31" fmla="*/ 128087 h 743852"/>
              <a:gd name="connsiteX32" fmla="*/ 761407 w 811446"/>
              <a:gd name="connsiteY32" fmla="*/ 120971 h 743852"/>
              <a:gd name="connsiteX33" fmla="*/ 732943 w 811446"/>
              <a:gd name="connsiteY33" fmla="*/ 96065 h 743852"/>
              <a:gd name="connsiteX34" fmla="*/ 715153 w 811446"/>
              <a:gd name="connsiteY34" fmla="*/ 74718 h 743852"/>
              <a:gd name="connsiteX35" fmla="*/ 704479 w 811446"/>
              <a:gd name="connsiteY35" fmla="*/ 67602 h 743852"/>
              <a:gd name="connsiteX36" fmla="*/ 683131 w 811446"/>
              <a:gd name="connsiteY36" fmla="*/ 53370 h 743852"/>
              <a:gd name="connsiteX37" fmla="*/ 611972 w 811446"/>
              <a:gd name="connsiteY37" fmla="*/ 42696 h 743852"/>
              <a:gd name="connsiteX38" fmla="*/ 590624 w 811446"/>
              <a:gd name="connsiteY38" fmla="*/ 35580 h 743852"/>
              <a:gd name="connsiteX39" fmla="*/ 547928 w 811446"/>
              <a:gd name="connsiteY39" fmla="*/ 24906 h 743852"/>
              <a:gd name="connsiteX40" fmla="*/ 526581 w 811446"/>
              <a:gd name="connsiteY40" fmla="*/ 17790 h 743852"/>
              <a:gd name="connsiteX41" fmla="*/ 491001 w 811446"/>
              <a:gd name="connsiteY41" fmla="*/ 10674 h 743852"/>
              <a:gd name="connsiteX42" fmla="*/ 444747 w 811446"/>
              <a:gd name="connsiteY42" fmla="*/ 0 h 743852"/>
              <a:gd name="connsiteX43" fmla="*/ 384261 w 811446"/>
              <a:gd name="connsiteY43" fmla="*/ 3558 h 743852"/>
              <a:gd name="connsiteX44" fmla="*/ 366472 w 811446"/>
              <a:gd name="connsiteY44" fmla="*/ 7116 h 743852"/>
              <a:gd name="connsiteX45" fmla="*/ 341566 w 811446"/>
              <a:gd name="connsiteY45" fmla="*/ 14232 h 743852"/>
              <a:gd name="connsiteX46" fmla="*/ 320218 w 811446"/>
              <a:gd name="connsiteY46" fmla="*/ 24906 h 743852"/>
              <a:gd name="connsiteX47" fmla="*/ 288196 w 811446"/>
              <a:gd name="connsiteY47" fmla="*/ 39138 h 743852"/>
              <a:gd name="connsiteX48" fmla="*/ 263290 w 811446"/>
              <a:gd name="connsiteY48" fmla="*/ 56928 h 743852"/>
              <a:gd name="connsiteX49" fmla="*/ 241942 w 811446"/>
              <a:gd name="connsiteY49" fmla="*/ 64044 h 743852"/>
              <a:gd name="connsiteX50" fmla="*/ 145877 w 811446"/>
              <a:gd name="connsiteY50" fmla="*/ 78276 h 743852"/>
              <a:gd name="connsiteX51" fmla="*/ 124529 w 811446"/>
              <a:gd name="connsiteY51" fmla="*/ 88949 h 743852"/>
              <a:gd name="connsiteX52" fmla="*/ 113855 w 811446"/>
              <a:gd name="connsiteY52" fmla="*/ 99623 h 743852"/>
              <a:gd name="connsiteX53" fmla="*/ 92507 w 811446"/>
              <a:gd name="connsiteY53" fmla="*/ 113855 h 743852"/>
              <a:gd name="connsiteX54" fmla="*/ 85391 w 811446"/>
              <a:gd name="connsiteY54" fmla="*/ 124529 h 743852"/>
              <a:gd name="connsiteX55" fmla="*/ 64044 w 811446"/>
              <a:gd name="connsiteY55" fmla="*/ 138761 h 743852"/>
              <a:gd name="connsiteX56" fmla="*/ 39138 w 811446"/>
              <a:gd name="connsiteY56" fmla="*/ 170783 h 743852"/>
              <a:gd name="connsiteX57" fmla="*/ 32022 w 811446"/>
              <a:gd name="connsiteY57" fmla="*/ 192131 h 743852"/>
              <a:gd name="connsiteX58" fmla="*/ 17790 w 811446"/>
              <a:gd name="connsiteY58" fmla="*/ 213479 h 743852"/>
              <a:gd name="connsiteX59" fmla="*/ 14232 w 811446"/>
              <a:gd name="connsiteY59" fmla="*/ 227711 h 743852"/>
              <a:gd name="connsiteX60" fmla="*/ 7116 w 811446"/>
              <a:gd name="connsiteY60" fmla="*/ 238385 h 743852"/>
              <a:gd name="connsiteX61" fmla="*/ 0 w 811446"/>
              <a:gd name="connsiteY61" fmla="*/ 266848 h 743852"/>
              <a:gd name="connsiteX62" fmla="*/ 3558 w 811446"/>
              <a:gd name="connsiteY62" fmla="*/ 394935 h 743852"/>
              <a:gd name="connsiteX63" fmla="*/ 7116 w 811446"/>
              <a:gd name="connsiteY63" fmla="*/ 409167 h 743852"/>
              <a:gd name="connsiteX64" fmla="*/ 14232 w 811446"/>
              <a:gd name="connsiteY64" fmla="*/ 419841 h 743852"/>
              <a:gd name="connsiteX65" fmla="*/ 21348 w 811446"/>
              <a:gd name="connsiteY65" fmla="*/ 444747 h 743852"/>
              <a:gd name="connsiteX66" fmla="*/ 35580 w 811446"/>
              <a:gd name="connsiteY66" fmla="*/ 469653 h 743852"/>
              <a:gd name="connsiteX67" fmla="*/ 46254 w 811446"/>
              <a:gd name="connsiteY67" fmla="*/ 487443 h 743852"/>
              <a:gd name="connsiteX68" fmla="*/ 64044 w 811446"/>
              <a:gd name="connsiteY68" fmla="*/ 508791 h 743852"/>
              <a:gd name="connsiteX69" fmla="*/ 88949 w 811446"/>
              <a:gd name="connsiteY69" fmla="*/ 540813 h 743852"/>
              <a:gd name="connsiteX70" fmla="*/ 92507 w 811446"/>
              <a:gd name="connsiteY70" fmla="*/ 551486 h 743852"/>
              <a:gd name="connsiteX71" fmla="*/ 106739 w 811446"/>
              <a:gd name="connsiteY71" fmla="*/ 572834 h 743852"/>
              <a:gd name="connsiteX72" fmla="*/ 113855 w 811446"/>
              <a:gd name="connsiteY72" fmla="*/ 583508 h 743852"/>
              <a:gd name="connsiteX73" fmla="*/ 117413 w 811446"/>
              <a:gd name="connsiteY73" fmla="*/ 594182 h 743852"/>
              <a:gd name="connsiteX74" fmla="*/ 124529 w 811446"/>
              <a:gd name="connsiteY74" fmla="*/ 604856 h 743852"/>
              <a:gd name="connsiteX75" fmla="*/ 128087 w 811446"/>
              <a:gd name="connsiteY75" fmla="*/ 615530 h 743852"/>
              <a:gd name="connsiteX76" fmla="*/ 135203 w 811446"/>
              <a:gd name="connsiteY76" fmla="*/ 651110 h 743852"/>
              <a:gd name="connsiteX77" fmla="*/ 138761 w 811446"/>
              <a:gd name="connsiteY77" fmla="*/ 661784 h 743852"/>
              <a:gd name="connsiteX78" fmla="*/ 160109 w 811446"/>
              <a:gd name="connsiteY78" fmla="*/ 697364 h 743852"/>
              <a:gd name="connsiteX79" fmla="*/ 174341 w 811446"/>
              <a:gd name="connsiteY79" fmla="*/ 718711 h 743852"/>
              <a:gd name="connsiteX80" fmla="*/ 185015 w 811446"/>
              <a:gd name="connsiteY80" fmla="*/ 725827 h 743852"/>
              <a:gd name="connsiteX81" fmla="*/ 206363 w 811446"/>
              <a:gd name="connsiteY81" fmla="*/ 743617 h 743852"/>
              <a:gd name="connsiteX82" fmla="*/ 209921 w 811446"/>
              <a:gd name="connsiteY82" fmla="*/ 743617 h 74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811446" h="743852">
                <a:moveTo>
                  <a:pt x="426957" y="708037"/>
                </a:moveTo>
                <a:cubicBezTo>
                  <a:pt x="428143" y="702107"/>
                  <a:pt x="427000" y="695169"/>
                  <a:pt x="430515" y="690248"/>
                </a:cubicBezTo>
                <a:cubicBezTo>
                  <a:pt x="433598" y="685932"/>
                  <a:pt x="440199" y="685861"/>
                  <a:pt x="444747" y="683132"/>
                </a:cubicBezTo>
                <a:cubicBezTo>
                  <a:pt x="452081" y="678732"/>
                  <a:pt x="458979" y="673644"/>
                  <a:pt x="466095" y="668900"/>
                </a:cubicBezTo>
                <a:cubicBezTo>
                  <a:pt x="469653" y="666528"/>
                  <a:pt x="473745" y="664808"/>
                  <a:pt x="476769" y="661784"/>
                </a:cubicBezTo>
                <a:lnTo>
                  <a:pt x="487443" y="651110"/>
                </a:lnTo>
                <a:lnTo>
                  <a:pt x="498117" y="619088"/>
                </a:lnTo>
                <a:cubicBezTo>
                  <a:pt x="499708" y="614314"/>
                  <a:pt x="505570" y="612280"/>
                  <a:pt x="508791" y="608414"/>
                </a:cubicBezTo>
                <a:cubicBezTo>
                  <a:pt x="511529" y="605129"/>
                  <a:pt x="513169" y="601025"/>
                  <a:pt x="515907" y="597740"/>
                </a:cubicBezTo>
                <a:cubicBezTo>
                  <a:pt x="519128" y="593874"/>
                  <a:pt x="523360" y="590932"/>
                  <a:pt x="526581" y="587066"/>
                </a:cubicBezTo>
                <a:cubicBezTo>
                  <a:pt x="529318" y="583781"/>
                  <a:pt x="530959" y="579677"/>
                  <a:pt x="533696" y="576392"/>
                </a:cubicBezTo>
                <a:cubicBezTo>
                  <a:pt x="540780" y="567891"/>
                  <a:pt x="556564" y="554537"/>
                  <a:pt x="565718" y="551486"/>
                </a:cubicBezTo>
                <a:lnTo>
                  <a:pt x="576392" y="547928"/>
                </a:lnTo>
                <a:cubicBezTo>
                  <a:pt x="582497" y="543349"/>
                  <a:pt x="594018" y="534299"/>
                  <a:pt x="601298" y="530139"/>
                </a:cubicBezTo>
                <a:cubicBezTo>
                  <a:pt x="613609" y="523104"/>
                  <a:pt x="614229" y="523457"/>
                  <a:pt x="626204" y="519465"/>
                </a:cubicBezTo>
                <a:cubicBezTo>
                  <a:pt x="629762" y="517093"/>
                  <a:pt x="632948" y="514033"/>
                  <a:pt x="636878" y="512349"/>
                </a:cubicBezTo>
                <a:cubicBezTo>
                  <a:pt x="650437" y="506538"/>
                  <a:pt x="688664" y="505661"/>
                  <a:pt x="693805" y="505233"/>
                </a:cubicBezTo>
                <a:cubicBezTo>
                  <a:pt x="695910" y="488395"/>
                  <a:pt x="692946" y="477628"/>
                  <a:pt x="704479" y="466095"/>
                </a:cubicBezTo>
                <a:cubicBezTo>
                  <a:pt x="707503" y="463071"/>
                  <a:pt x="711595" y="461351"/>
                  <a:pt x="715153" y="458979"/>
                </a:cubicBezTo>
                <a:cubicBezTo>
                  <a:pt x="732821" y="432477"/>
                  <a:pt x="710113" y="465026"/>
                  <a:pt x="732943" y="437631"/>
                </a:cubicBezTo>
                <a:cubicBezTo>
                  <a:pt x="735681" y="434346"/>
                  <a:pt x="737321" y="430242"/>
                  <a:pt x="740059" y="426957"/>
                </a:cubicBezTo>
                <a:cubicBezTo>
                  <a:pt x="743280" y="423091"/>
                  <a:pt x="747644" y="420255"/>
                  <a:pt x="750733" y="416283"/>
                </a:cubicBezTo>
                <a:cubicBezTo>
                  <a:pt x="755984" y="409532"/>
                  <a:pt x="760221" y="402051"/>
                  <a:pt x="764965" y="394935"/>
                </a:cubicBezTo>
                <a:cubicBezTo>
                  <a:pt x="767756" y="390749"/>
                  <a:pt x="771667" y="387351"/>
                  <a:pt x="775639" y="384262"/>
                </a:cubicBezTo>
                <a:cubicBezTo>
                  <a:pt x="782390" y="379011"/>
                  <a:pt x="796987" y="370030"/>
                  <a:pt x="796987" y="370030"/>
                </a:cubicBezTo>
                <a:cubicBezTo>
                  <a:pt x="798173" y="366472"/>
                  <a:pt x="798465" y="362477"/>
                  <a:pt x="800545" y="359356"/>
                </a:cubicBezTo>
                <a:cubicBezTo>
                  <a:pt x="803336" y="355169"/>
                  <a:pt x="810507" y="353663"/>
                  <a:pt x="811219" y="348682"/>
                </a:cubicBezTo>
                <a:cubicBezTo>
                  <a:pt x="812128" y="342319"/>
                  <a:pt x="810427" y="311519"/>
                  <a:pt x="804103" y="298870"/>
                </a:cubicBezTo>
                <a:cubicBezTo>
                  <a:pt x="787188" y="265040"/>
                  <a:pt x="808230" y="321924"/>
                  <a:pt x="789871" y="266848"/>
                </a:cubicBezTo>
                <a:lnTo>
                  <a:pt x="786313" y="256174"/>
                </a:lnTo>
                <a:cubicBezTo>
                  <a:pt x="785127" y="220594"/>
                  <a:pt x="784909" y="184969"/>
                  <a:pt x="782755" y="149435"/>
                </a:cubicBezTo>
                <a:cubicBezTo>
                  <a:pt x="782382" y="143274"/>
                  <a:pt x="776105" y="132111"/>
                  <a:pt x="772081" y="128087"/>
                </a:cubicBezTo>
                <a:cubicBezTo>
                  <a:pt x="769057" y="125063"/>
                  <a:pt x="764965" y="123343"/>
                  <a:pt x="761407" y="120971"/>
                </a:cubicBezTo>
                <a:cubicBezTo>
                  <a:pt x="749547" y="103181"/>
                  <a:pt x="757849" y="112669"/>
                  <a:pt x="732943" y="96065"/>
                </a:cubicBezTo>
                <a:cubicBezTo>
                  <a:pt x="715454" y="84405"/>
                  <a:pt x="728282" y="87847"/>
                  <a:pt x="715153" y="74718"/>
                </a:cubicBezTo>
                <a:cubicBezTo>
                  <a:pt x="712129" y="71694"/>
                  <a:pt x="707764" y="70340"/>
                  <a:pt x="704479" y="67602"/>
                </a:cubicBezTo>
                <a:cubicBezTo>
                  <a:pt x="686711" y="52795"/>
                  <a:pt x="701889" y="59623"/>
                  <a:pt x="683131" y="53370"/>
                </a:cubicBezTo>
                <a:cubicBezTo>
                  <a:pt x="653823" y="33830"/>
                  <a:pt x="685373" y="52270"/>
                  <a:pt x="611972" y="42696"/>
                </a:cubicBezTo>
                <a:cubicBezTo>
                  <a:pt x="604534" y="41726"/>
                  <a:pt x="597901" y="37399"/>
                  <a:pt x="590624" y="35580"/>
                </a:cubicBezTo>
                <a:lnTo>
                  <a:pt x="547928" y="24906"/>
                </a:lnTo>
                <a:cubicBezTo>
                  <a:pt x="540651" y="23087"/>
                  <a:pt x="533697" y="20162"/>
                  <a:pt x="526581" y="17790"/>
                </a:cubicBezTo>
                <a:cubicBezTo>
                  <a:pt x="514949" y="13913"/>
                  <a:pt x="503011" y="12926"/>
                  <a:pt x="491001" y="10674"/>
                </a:cubicBezTo>
                <a:cubicBezTo>
                  <a:pt x="455108" y="3944"/>
                  <a:pt x="465852" y="7035"/>
                  <a:pt x="444747" y="0"/>
                </a:cubicBezTo>
                <a:cubicBezTo>
                  <a:pt x="424585" y="1186"/>
                  <a:pt x="404375" y="1729"/>
                  <a:pt x="384261" y="3558"/>
                </a:cubicBezTo>
                <a:cubicBezTo>
                  <a:pt x="378239" y="4105"/>
                  <a:pt x="372375" y="5804"/>
                  <a:pt x="366472" y="7116"/>
                </a:cubicBezTo>
                <a:cubicBezTo>
                  <a:pt x="353068" y="10095"/>
                  <a:pt x="353453" y="10270"/>
                  <a:pt x="341566" y="14232"/>
                </a:cubicBezTo>
                <a:cubicBezTo>
                  <a:pt x="310976" y="34625"/>
                  <a:pt x="349679" y="10175"/>
                  <a:pt x="320218" y="24906"/>
                </a:cubicBezTo>
                <a:cubicBezTo>
                  <a:pt x="289442" y="40294"/>
                  <a:pt x="315355" y="32348"/>
                  <a:pt x="288196" y="39138"/>
                </a:cubicBezTo>
                <a:cubicBezTo>
                  <a:pt x="276733" y="50601"/>
                  <a:pt x="278900" y="50684"/>
                  <a:pt x="263290" y="56928"/>
                </a:cubicBezTo>
                <a:cubicBezTo>
                  <a:pt x="256326" y="59714"/>
                  <a:pt x="241942" y="64044"/>
                  <a:pt x="241942" y="64044"/>
                </a:cubicBezTo>
                <a:cubicBezTo>
                  <a:pt x="204920" y="91810"/>
                  <a:pt x="237995" y="71190"/>
                  <a:pt x="145877" y="78276"/>
                </a:cubicBezTo>
                <a:cubicBezTo>
                  <a:pt x="138807" y="78820"/>
                  <a:pt x="129590" y="84732"/>
                  <a:pt x="124529" y="88949"/>
                </a:cubicBezTo>
                <a:cubicBezTo>
                  <a:pt x="120663" y="92170"/>
                  <a:pt x="117827" y="96534"/>
                  <a:pt x="113855" y="99623"/>
                </a:cubicBezTo>
                <a:cubicBezTo>
                  <a:pt x="107104" y="104874"/>
                  <a:pt x="92507" y="113855"/>
                  <a:pt x="92507" y="113855"/>
                </a:cubicBezTo>
                <a:cubicBezTo>
                  <a:pt x="90135" y="117413"/>
                  <a:pt x="88609" y="121713"/>
                  <a:pt x="85391" y="124529"/>
                </a:cubicBezTo>
                <a:cubicBezTo>
                  <a:pt x="78955" y="130161"/>
                  <a:pt x="64044" y="138761"/>
                  <a:pt x="64044" y="138761"/>
                </a:cubicBezTo>
                <a:cubicBezTo>
                  <a:pt x="47021" y="164296"/>
                  <a:pt x="55859" y="154062"/>
                  <a:pt x="39138" y="170783"/>
                </a:cubicBezTo>
                <a:lnTo>
                  <a:pt x="32022" y="192131"/>
                </a:lnTo>
                <a:cubicBezTo>
                  <a:pt x="29318" y="200244"/>
                  <a:pt x="17790" y="213479"/>
                  <a:pt x="17790" y="213479"/>
                </a:cubicBezTo>
                <a:cubicBezTo>
                  <a:pt x="16604" y="218223"/>
                  <a:pt x="16158" y="223216"/>
                  <a:pt x="14232" y="227711"/>
                </a:cubicBezTo>
                <a:cubicBezTo>
                  <a:pt x="12548" y="231641"/>
                  <a:pt x="8577" y="234366"/>
                  <a:pt x="7116" y="238385"/>
                </a:cubicBezTo>
                <a:cubicBezTo>
                  <a:pt x="3774" y="247576"/>
                  <a:pt x="0" y="266848"/>
                  <a:pt x="0" y="266848"/>
                </a:cubicBezTo>
                <a:cubicBezTo>
                  <a:pt x="1186" y="309544"/>
                  <a:pt x="1425" y="352276"/>
                  <a:pt x="3558" y="394935"/>
                </a:cubicBezTo>
                <a:cubicBezTo>
                  <a:pt x="3802" y="399819"/>
                  <a:pt x="5190" y="404672"/>
                  <a:pt x="7116" y="409167"/>
                </a:cubicBezTo>
                <a:cubicBezTo>
                  <a:pt x="8800" y="413097"/>
                  <a:pt x="11860" y="416283"/>
                  <a:pt x="14232" y="419841"/>
                </a:cubicBezTo>
                <a:cubicBezTo>
                  <a:pt x="16038" y="427063"/>
                  <a:pt x="18285" y="437601"/>
                  <a:pt x="21348" y="444747"/>
                </a:cubicBezTo>
                <a:cubicBezTo>
                  <a:pt x="27974" y="460207"/>
                  <a:pt x="27459" y="456659"/>
                  <a:pt x="35580" y="469653"/>
                </a:cubicBezTo>
                <a:cubicBezTo>
                  <a:pt x="39245" y="475517"/>
                  <a:pt x="42186" y="481850"/>
                  <a:pt x="46254" y="487443"/>
                </a:cubicBezTo>
                <a:cubicBezTo>
                  <a:pt x="51702" y="494934"/>
                  <a:pt x="58486" y="501381"/>
                  <a:pt x="64044" y="508791"/>
                </a:cubicBezTo>
                <a:cubicBezTo>
                  <a:pt x="89579" y="542839"/>
                  <a:pt x="67219" y="519083"/>
                  <a:pt x="88949" y="540813"/>
                </a:cubicBezTo>
                <a:cubicBezTo>
                  <a:pt x="90135" y="544371"/>
                  <a:pt x="90686" y="548208"/>
                  <a:pt x="92507" y="551486"/>
                </a:cubicBezTo>
                <a:cubicBezTo>
                  <a:pt x="96660" y="558962"/>
                  <a:pt x="101995" y="565718"/>
                  <a:pt x="106739" y="572834"/>
                </a:cubicBezTo>
                <a:lnTo>
                  <a:pt x="113855" y="583508"/>
                </a:lnTo>
                <a:cubicBezTo>
                  <a:pt x="115935" y="586629"/>
                  <a:pt x="115736" y="590827"/>
                  <a:pt x="117413" y="594182"/>
                </a:cubicBezTo>
                <a:cubicBezTo>
                  <a:pt x="119325" y="598007"/>
                  <a:pt x="122617" y="601031"/>
                  <a:pt x="124529" y="604856"/>
                </a:cubicBezTo>
                <a:cubicBezTo>
                  <a:pt x="126206" y="608211"/>
                  <a:pt x="127057" y="611924"/>
                  <a:pt x="128087" y="615530"/>
                </a:cubicBezTo>
                <a:cubicBezTo>
                  <a:pt x="135176" y="640341"/>
                  <a:pt x="128213" y="619657"/>
                  <a:pt x="135203" y="651110"/>
                </a:cubicBezTo>
                <a:cubicBezTo>
                  <a:pt x="136017" y="654771"/>
                  <a:pt x="137284" y="658337"/>
                  <a:pt x="138761" y="661784"/>
                </a:cubicBezTo>
                <a:cubicBezTo>
                  <a:pt x="145325" y="677100"/>
                  <a:pt x="149992" y="682189"/>
                  <a:pt x="160109" y="697364"/>
                </a:cubicBezTo>
                <a:lnTo>
                  <a:pt x="174341" y="718711"/>
                </a:lnTo>
                <a:cubicBezTo>
                  <a:pt x="176713" y="722269"/>
                  <a:pt x="181730" y="723089"/>
                  <a:pt x="185015" y="725827"/>
                </a:cubicBezTo>
                <a:cubicBezTo>
                  <a:pt x="196818" y="735663"/>
                  <a:pt x="193112" y="736992"/>
                  <a:pt x="206363" y="743617"/>
                </a:cubicBezTo>
                <a:cubicBezTo>
                  <a:pt x="207424" y="744147"/>
                  <a:pt x="208735" y="743617"/>
                  <a:pt x="209921" y="743617"/>
                </a:cubicBezTo>
              </a:path>
            </a:pathLst>
          </a:custGeom>
          <a:noFill/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592430" y="2541497"/>
            <a:ext cx="1584356" cy="1349499"/>
          </a:xfrm>
          <a:custGeom>
            <a:avLst/>
            <a:gdLst>
              <a:gd name="connsiteX0" fmla="*/ 505233 w 996234"/>
              <a:gd name="connsiteY0" fmla="*/ 846799 h 900168"/>
              <a:gd name="connsiteX1" fmla="*/ 526581 w 996234"/>
              <a:gd name="connsiteY1" fmla="*/ 825451 h 900168"/>
              <a:gd name="connsiteX2" fmla="*/ 540813 w 996234"/>
              <a:gd name="connsiteY2" fmla="*/ 818335 h 900168"/>
              <a:gd name="connsiteX3" fmla="*/ 551487 w 996234"/>
              <a:gd name="connsiteY3" fmla="*/ 807661 h 900168"/>
              <a:gd name="connsiteX4" fmla="*/ 572835 w 996234"/>
              <a:gd name="connsiteY4" fmla="*/ 793429 h 900168"/>
              <a:gd name="connsiteX5" fmla="*/ 583509 w 996234"/>
              <a:gd name="connsiteY5" fmla="*/ 786313 h 900168"/>
              <a:gd name="connsiteX6" fmla="*/ 594183 w 996234"/>
              <a:gd name="connsiteY6" fmla="*/ 782755 h 900168"/>
              <a:gd name="connsiteX7" fmla="*/ 604857 w 996234"/>
              <a:gd name="connsiteY7" fmla="*/ 775639 h 900168"/>
              <a:gd name="connsiteX8" fmla="*/ 619088 w 996234"/>
              <a:gd name="connsiteY8" fmla="*/ 772081 h 900168"/>
              <a:gd name="connsiteX9" fmla="*/ 629762 w 996234"/>
              <a:gd name="connsiteY9" fmla="*/ 768523 h 900168"/>
              <a:gd name="connsiteX10" fmla="*/ 640436 w 996234"/>
              <a:gd name="connsiteY10" fmla="*/ 761407 h 900168"/>
              <a:gd name="connsiteX11" fmla="*/ 661784 w 996234"/>
              <a:gd name="connsiteY11" fmla="*/ 754291 h 900168"/>
              <a:gd name="connsiteX12" fmla="*/ 672458 w 996234"/>
              <a:gd name="connsiteY12" fmla="*/ 743617 h 900168"/>
              <a:gd name="connsiteX13" fmla="*/ 683132 w 996234"/>
              <a:gd name="connsiteY13" fmla="*/ 736501 h 900168"/>
              <a:gd name="connsiteX14" fmla="*/ 690248 w 996234"/>
              <a:gd name="connsiteY14" fmla="*/ 725827 h 900168"/>
              <a:gd name="connsiteX15" fmla="*/ 732944 w 996234"/>
              <a:gd name="connsiteY15" fmla="*/ 690248 h 900168"/>
              <a:gd name="connsiteX16" fmla="*/ 743618 w 996234"/>
              <a:gd name="connsiteY16" fmla="*/ 683132 h 900168"/>
              <a:gd name="connsiteX17" fmla="*/ 754292 w 996234"/>
              <a:gd name="connsiteY17" fmla="*/ 676016 h 900168"/>
              <a:gd name="connsiteX18" fmla="*/ 775639 w 996234"/>
              <a:gd name="connsiteY18" fmla="*/ 668900 h 900168"/>
              <a:gd name="connsiteX19" fmla="*/ 796987 w 996234"/>
              <a:gd name="connsiteY19" fmla="*/ 658226 h 900168"/>
              <a:gd name="connsiteX20" fmla="*/ 811219 w 996234"/>
              <a:gd name="connsiteY20" fmla="*/ 651110 h 900168"/>
              <a:gd name="connsiteX21" fmla="*/ 832567 w 996234"/>
              <a:gd name="connsiteY21" fmla="*/ 643994 h 900168"/>
              <a:gd name="connsiteX22" fmla="*/ 843241 w 996234"/>
              <a:gd name="connsiteY22" fmla="*/ 640436 h 900168"/>
              <a:gd name="connsiteX23" fmla="*/ 868147 w 996234"/>
              <a:gd name="connsiteY23" fmla="*/ 626204 h 900168"/>
              <a:gd name="connsiteX24" fmla="*/ 889495 w 996234"/>
              <a:gd name="connsiteY24" fmla="*/ 611972 h 900168"/>
              <a:gd name="connsiteX25" fmla="*/ 893053 w 996234"/>
              <a:gd name="connsiteY25" fmla="*/ 601298 h 900168"/>
              <a:gd name="connsiteX26" fmla="*/ 907285 w 996234"/>
              <a:gd name="connsiteY26" fmla="*/ 579950 h 900168"/>
              <a:gd name="connsiteX27" fmla="*/ 921516 w 996234"/>
              <a:gd name="connsiteY27" fmla="*/ 558602 h 900168"/>
              <a:gd name="connsiteX28" fmla="*/ 935748 w 996234"/>
              <a:gd name="connsiteY28" fmla="*/ 544371 h 900168"/>
              <a:gd name="connsiteX29" fmla="*/ 942864 w 996234"/>
              <a:gd name="connsiteY29" fmla="*/ 533697 h 900168"/>
              <a:gd name="connsiteX30" fmla="*/ 964212 w 996234"/>
              <a:gd name="connsiteY30" fmla="*/ 515907 h 900168"/>
              <a:gd name="connsiteX31" fmla="*/ 985560 w 996234"/>
              <a:gd name="connsiteY31" fmla="*/ 494559 h 900168"/>
              <a:gd name="connsiteX32" fmla="*/ 996234 w 996234"/>
              <a:gd name="connsiteY32" fmla="*/ 473211 h 900168"/>
              <a:gd name="connsiteX33" fmla="*/ 992676 w 996234"/>
              <a:gd name="connsiteY33" fmla="*/ 441189 h 900168"/>
              <a:gd name="connsiteX34" fmla="*/ 978444 w 996234"/>
              <a:gd name="connsiteY34" fmla="*/ 419841 h 900168"/>
              <a:gd name="connsiteX35" fmla="*/ 967770 w 996234"/>
              <a:gd name="connsiteY35" fmla="*/ 398493 h 900168"/>
              <a:gd name="connsiteX36" fmla="*/ 964212 w 996234"/>
              <a:gd name="connsiteY36" fmla="*/ 366472 h 900168"/>
              <a:gd name="connsiteX37" fmla="*/ 953538 w 996234"/>
              <a:gd name="connsiteY37" fmla="*/ 298870 h 900168"/>
              <a:gd name="connsiteX38" fmla="*/ 949980 w 996234"/>
              <a:gd name="connsiteY38" fmla="*/ 281080 h 900168"/>
              <a:gd name="connsiteX39" fmla="*/ 942864 w 996234"/>
              <a:gd name="connsiteY39" fmla="*/ 252616 h 900168"/>
              <a:gd name="connsiteX40" fmla="*/ 935748 w 996234"/>
              <a:gd name="connsiteY40" fmla="*/ 217037 h 900168"/>
              <a:gd name="connsiteX41" fmla="*/ 928632 w 996234"/>
              <a:gd name="connsiteY41" fmla="*/ 195689 h 900168"/>
              <a:gd name="connsiteX42" fmla="*/ 914400 w 996234"/>
              <a:gd name="connsiteY42" fmla="*/ 170783 h 900168"/>
              <a:gd name="connsiteX43" fmla="*/ 903727 w 996234"/>
              <a:gd name="connsiteY43" fmla="*/ 163667 h 900168"/>
              <a:gd name="connsiteX44" fmla="*/ 893053 w 996234"/>
              <a:gd name="connsiteY44" fmla="*/ 152993 h 900168"/>
              <a:gd name="connsiteX45" fmla="*/ 882379 w 996234"/>
              <a:gd name="connsiteY45" fmla="*/ 149435 h 900168"/>
              <a:gd name="connsiteX46" fmla="*/ 868147 w 996234"/>
              <a:gd name="connsiteY46" fmla="*/ 142319 h 900168"/>
              <a:gd name="connsiteX47" fmla="*/ 836125 w 996234"/>
              <a:gd name="connsiteY47" fmla="*/ 124529 h 900168"/>
              <a:gd name="connsiteX48" fmla="*/ 804103 w 996234"/>
              <a:gd name="connsiteY48" fmla="*/ 106739 h 900168"/>
              <a:gd name="connsiteX49" fmla="*/ 793429 w 996234"/>
              <a:gd name="connsiteY49" fmla="*/ 99623 h 900168"/>
              <a:gd name="connsiteX50" fmla="*/ 782755 w 996234"/>
              <a:gd name="connsiteY50" fmla="*/ 96065 h 900168"/>
              <a:gd name="connsiteX51" fmla="*/ 772081 w 996234"/>
              <a:gd name="connsiteY51" fmla="*/ 85392 h 900168"/>
              <a:gd name="connsiteX52" fmla="*/ 750734 w 996234"/>
              <a:gd name="connsiteY52" fmla="*/ 74718 h 900168"/>
              <a:gd name="connsiteX53" fmla="*/ 740060 w 996234"/>
              <a:gd name="connsiteY53" fmla="*/ 67602 h 900168"/>
              <a:gd name="connsiteX54" fmla="*/ 729386 w 996234"/>
              <a:gd name="connsiteY54" fmla="*/ 64044 h 900168"/>
              <a:gd name="connsiteX55" fmla="*/ 715154 w 996234"/>
              <a:gd name="connsiteY55" fmla="*/ 56928 h 900168"/>
              <a:gd name="connsiteX56" fmla="*/ 700922 w 996234"/>
              <a:gd name="connsiteY56" fmla="*/ 53370 h 900168"/>
              <a:gd name="connsiteX57" fmla="*/ 690248 w 996234"/>
              <a:gd name="connsiteY57" fmla="*/ 49812 h 900168"/>
              <a:gd name="connsiteX58" fmla="*/ 647552 w 996234"/>
              <a:gd name="connsiteY58" fmla="*/ 39138 h 900168"/>
              <a:gd name="connsiteX59" fmla="*/ 629762 w 996234"/>
              <a:gd name="connsiteY59" fmla="*/ 35580 h 900168"/>
              <a:gd name="connsiteX60" fmla="*/ 615530 w 996234"/>
              <a:gd name="connsiteY60" fmla="*/ 32022 h 900168"/>
              <a:gd name="connsiteX61" fmla="*/ 601299 w 996234"/>
              <a:gd name="connsiteY61" fmla="*/ 24906 h 900168"/>
              <a:gd name="connsiteX62" fmla="*/ 576393 w 996234"/>
              <a:gd name="connsiteY62" fmla="*/ 21348 h 900168"/>
              <a:gd name="connsiteX63" fmla="*/ 562161 w 996234"/>
              <a:gd name="connsiteY63" fmla="*/ 17790 h 900168"/>
              <a:gd name="connsiteX64" fmla="*/ 551487 w 996234"/>
              <a:gd name="connsiteY64" fmla="*/ 14232 h 900168"/>
              <a:gd name="connsiteX65" fmla="*/ 537255 w 996234"/>
              <a:gd name="connsiteY65" fmla="*/ 10674 h 900168"/>
              <a:gd name="connsiteX66" fmla="*/ 515907 w 996234"/>
              <a:gd name="connsiteY66" fmla="*/ 3558 h 900168"/>
              <a:gd name="connsiteX67" fmla="*/ 498117 w 996234"/>
              <a:gd name="connsiteY67" fmla="*/ 0 h 900168"/>
              <a:gd name="connsiteX68" fmla="*/ 377146 w 996234"/>
              <a:gd name="connsiteY68" fmla="*/ 3558 h 900168"/>
              <a:gd name="connsiteX69" fmla="*/ 362914 w 996234"/>
              <a:gd name="connsiteY69" fmla="*/ 7116 h 900168"/>
              <a:gd name="connsiteX70" fmla="*/ 334450 w 996234"/>
              <a:gd name="connsiteY70" fmla="*/ 10674 h 900168"/>
              <a:gd name="connsiteX71" fmla="*/ 323776 w 996234"/>
              <a:gd name="connsiteY71" fmla="*/ 14232 h 900168"/>
              <a:gd name="connsiteX72" fmla="*/ 295313 w 996234"/>
              <a:gd name="connsiteY72" fmla="*/ 35580 h 900168"/>
              <a:gd name="connsiteX73" fmla="*/ 263291 w 996234"/>
              <a:gd name="connsiteY73" fmla="*/ 67602 h 900168"/>
              <a:gd name="connsiteX74" fmla="*/ 252617 w 996234"/>
              <a:gd name="connsiteY74" fmla="*/ 74718 h 900168"/>
              <a:gd name="connsiteX75" fmla="*/ 245501 w 996234"/>
              <a:gd name="connsiteY75" fmla="*/ 85392 h 900168"/>
              <a:gd name="connsiteX76" fmla="*/ 234827 w 996234"/>
              <a:gd name="connsiteY76" fmla="*/ 88949 h 900168"/>
              <a:gd name="connsiteX77" fmla="*/ 224153 w 996234"/>
              <a:gd name="connsiteY77" fmla="*/ 96065 h 900168"/>
              <a:gd name="connsiteX78" fmla="*/ 213479 w 996234"/>
              <a:gd name="connsiteY78" fmla="*/ 106739 h 900168"/>
              <a:gd name="connsiteX79" fmla="*/ 192131 w 996234"/>
              <a:gd name="connsiteY79" fmla="*/ 117413 h 900168"/>
              <a:gd name="connsiteX80" fmla="*/ 185015 w 996234"/>
              <a:gd name="connsiteY80" fmla="*/ 128087 h 900168"/>
              <a:gd name="connsiteX81" fmla="*/ 163667 w 996234"/>
              <a:gd name="connsiteY81" fmla="*/ 142319 h 900168"/>
              <a:gd name="connsiteX82" fmla="*/ 152993 w 996234"/>
              <a:gd name="connsiteY82" fmla="*/ 149435 h 900168"/>
              <a:gd name="connsiteX83" fmla="*/ 138762 w 996234"/>
              <a:gd name="connsiteY83" fmla="*/ 152993 h 900168"/>
              <a:gd name="connsiteX84" fmla="*/ 128088 w 996234"/>
              <a:gd name="connsiteY84" fmla="*/ 160109 h 900168"/>
              <a:gd name="connsiteX85" fmla="*/ 106740 w 996234"/>
              <a:gd name="connsiteY85" fmla="*/ 167225 h 900168"/>
              <a:gd name="connsiteX86" fmla="*/ 85392 w 996234"/>
              <a:gd name="connsiteY86" fmla="*/ 181457 h 900168"/>
              <a:gd name="connsiteX87" fmla="*/ 64044 w 996234"/>
              <a:gd name="connsiteY87" fmla="*/ 188573 h 900168"/>
              <a:gd name="connsiteX88" fmla="*/ 56928 w 996234"/>
              <a:gd name="connsiteY88" fmla="*/ 199247 h 900168"/>
              <a:gd name="connsiteX89" fmla="*/ 46254 w 996234"/>
              <a:gd name="connsiteY89" fmla="*/ 202805 h 900168"/>
              <a:gd name="connsiteX90" fmla="*/ 24906 w 996234"/>
              <a:gd name="connsiteY90" fmla="*/ 234827 h 900168"/>
              <a:gd name="connsiteX91" fmla="*/ 17790 w 996234"/>
              <a:gd name="connsiteY91" fmla="*/ 245500 h 900168"/>
              <a:gd name="connsiteX92" fmla="*/ 10674 w 996234"/>
              <a:gd name="connsiteY92" fmla="*/ 256174 h 900168"/>
              <a:gd name="connsiteX93" fmla="*/ 14232 w 996234"/>
              <a:gd name="connsiteY93" fmla="*/ 277522 h 900168"/>
              <a:gd name="connsiteX94" fmla="*/ 21348 w 996234"/>
              <a:gd name="connsiteY94" fmla="*/ 288196 h 900168"/>
              <a:gd name="connsiteX95" fmla="*/ 17790 w 996234"/>
              <a:gd name="connsiteY95" fmla="*/ 405609 h 900168"/>
              <a:gd name="connsiteX96" fmla="*/ 10674 w 996234"/>
              <a:gd name="connsiteY96" fmla="*/ 437631 h 900168"/>
              <a:gd name="connsiteX97" fmla="*/ 7116 w 996234"/>
              <a:gd name="connsiteY97" fmla="*/ 455421 h 900168"/>
              <a:gd name="connsiteX98" fmla="*/ 0 w 996234"/>
              <a:gd name="connsiteY98" fmla="*/ 473211 h 900168"/>
              <a:gd name="connsiteX99" fmla="*/ 3558 w 996234"/>
              <a:gd name="connsiteY99" fmla="*/ 569276 h 900168"/>
              <a:gd name="connsiteX100" fmla="*/ 7116 w 996234"/>
              <a:gd name="connsiteY100" fmla="*/ 579950 h 900168"/>
              <a:gd name="connsiteX101" fmla="*/ 10674 w 996234"/>
              <a:gd name="connsiteY101" fmla="*/ 594182 h 900168"/>
              <a:gd name="connsiteX102" fmla="*/ 28464 w 996234"/>
              <a:gd name="connsiteY102" fmla="*/ 619088 h 900168"/>
              <a:gd name="connsiteX103" fmla="*/ 42696 w 996234"/>
              <a:gd name="connsiteY103" fmla="*/ 640436 h 900168"/>
              <a:gd name="connsiteX104" fmla="*/ 49812 w 996234"/>
              <a:gd name="connsiteY104" fmla="*/ 668900 h 900168"/>
              <a:gd name="connsiteX105" fmla="*/ 56928 w 996234"/>
              <a:gd name="connsiteY105" fmla="*/ 690248 h 900168"/>
              <a:gd name="connsiteX106" fmla="*/ 60486 w 996234"/>
              <a:gd name="connsiteY106" fmla="*/ 700921 h 900168"/>
              <a:gd name="connsiteX107" fmla="*/ 71160 w 996234"/>
              <a:gd name="connsiteY107" fmla="*/ 736501 h 900168"/>
              <a:gd name="connsiteX108" fmla="*/ 78276 w 996234"/>
              <a:gd name="connsiteY108" fmla="*/ 764965 h 900168"/>
              <a:gd name="connsiteX109" fmla="*/ 92508 w 996234"/>
              <a:gd name="connsiteY109" fmla="*/ 786313 h 900168"/>
              <a:gd name="connsiteX110" fmla="*/ 99624 w 996234"/>
              <a:gd name="connsiteY110" fmla="*/ 796987 h 900168"/>
              <a:gd name="connsiteX111" fmla="*/ 120972 w 996234"/>
              <a:gd name="connsiteY111" fmla="*/ 814777 h 900168"/>
              <a:gd name="connsiteX112" fmla="*/ 128088 w 996234"/>
              <a:gd name="connsiteY112" fmla="*/ 825451 h 900168"/>
              <a:gd name="connsiteX113" fmla="*/ 152993 w 996234"/>
              <a:gd name="connsiteY113" fmla="*/ 839683 h 900168"/>
              <a:gd name="connsiteX114" fmla="*/ 167225 w 996234"/>
              <a:gd name="connsiteY114" fmla="*/ 850357 h 900168"/>
              <a:gd name="connsiteX115" fmla="*/ 181457 w 996234"/>
              <a:gd name="connsiteY115" fmla="*/ 857472 h 900168"/>
              <a:gd name="connsiteX116" fmla="*/ 213479 w 996234"/>
              <a:gd name="connsiteY116" fmla="*/ 875262 h 900168"/>
              <a:gd name="connsiteX117" fmla="*/ 224153 w 996234"/>
              <a:gd name="connsiteY117" fmla="*/ 885936 h 900168"/>
              <a:gd name="connsiteX118" fmla="*/ 241943 w 996234"/>
              <a:gd name="connsiteY118" fmla="*/ 900168 h 90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996234" h="900168">
                <a:moveTo>
                  <a:pt x="505233" y="846799"/>
                </a:moveTo>
                <a:cubicBezTo>
                  <a:pt x="512349" y="839683"/>
                  <a:pt x="518723" y="831738"/>
                  <a:pt x="526581" y="825451"/>
                </a:cubicBezTo>
                <a:cubicBezTo>
                  <a:pt x="530723" y="822138"/>
                  <a:pt x="536497" y="821418"/>
                  <a:pt x="540813" y="818335"/>
                </a:cubicBezTo>
                <a:cubicBezTo>
                  <a:pt x="544908" y="815410"/>
                  <a:pt x="547515" y="810750"/>
                  <a:pt x="551487" y="807661"/>
                </a:cubicBezTo>
                <a:cubicBezTo>
                  <a:pt x="558238" y="802410"/>
                  <a:pt x="565719" y="798173"/>
                  <a:pt x="572835" y="793429"/>
                </a:cubicBezTo>
                <a:cubicBezTo>
                  <a:pt x="576393" y="791057"/>
                  <a:pt x="579452" y="787665"/>
                  <a:pt x="583509" y="786313"/>
                </a:cubicBezTo>
                <a:lnTo>
                  <a:pt x="594183" y="782755"/>
                </a:lnTo>
                <a:cubicBezTo>
                  <a:pt x="597741" y="780383"/>
                  <a:pt x="600927" y="777324"/>
                  <a:pt x="604857" y="775639"/>
                </a:cubicBezTo>
                <a:cubicBezTo>
                  <a:pt x="609351" y="773713"/>
                  <a:pt x="614386" y="773424"/>
                  <a:pt x="619088" y="772081"/>
                </a:cubicBezTo>
                <a:cubicBezTo>
                  <a:pt x="622694" y="771051"/>
                  <a:pt x="626204" y="769709"/>
                  <a:pt x="629762" y="768523"/>
                </a:cubicBezTo>
                <a:cubicBezTo>
                  <a:pt x="633320" y="766151"/>
                  <a:pt x="636528" y="763144"/>
                  <a:pt x="640436" y="761407"/>
                </a:cubicBezTo>
                <a:cubicBezTo>
                  <a:pt x="647290" y="758361"/>
                  <a:pt x="661784" y="754291"/>
                  <a:pt x="661784" y="754291"/>
                </a:cubicBezTo>
                <a:cubicBezTo>
                  <a:pt x="665342" y="750733"/>
                  <a:pt x="668592" y="746838"/>
                  <a:pt x="672458" y="743617"/>
                </a:cubicBezTo>
                <a:cubicBezTo>
                  <a:pt x="675743" y="740879"/>
                  <a:pt x="680108" y="739525"/>
                  <a:pt x="683132" y="736501"/>
                </a:cubicBezTo>
                <a:cubicBezTo>
                  <a:pt x="686156" y="733477"/>
                  <a:pt x="687407" y="729023"/>
                  <a:pt x="690248" y="725827"/>
                </a:cubicBezTo>
                <a:cubicBezTo>
                  <a:pt x="710174" y="703411"/>
                  <a:pt x="709570" y="705830"/>
                  <a:pt x="732944" y="690248"/>
                </a:cubicBezTo>
                <a:lnTo>
                  <a:pt x="743618" y="683132"/>
                </a:lnTo>
                <a:cubicBezTo>
                  <a:pt x="747176" y="680760"/>
                  <a:pt x="750235" y="677368"/>
                  <a:pt x="754292" y="676016"/>
                </a:cubicBezTo>
                <a:lnTo>
                  <a:pt x="775639" y="668900"/>
                </a:lnTo>
                <a:cubicBezTo>
                  <a:pt x="796152" y="655225"/>
                  <a:pt x="776364" y="667064"/>
                  <a:pt x="796987" y="658226"/>
                </a:cubicBezTo>
                <a:cubicBezTo>
                  <a:pt x="801862" y="656137"/>
                  <a:pt x="806294" y="653080"/>
                  <a:pt x="811219" y="651110"/>
                </a:cubicBezTo>
                <a:cubicBezTo>
                  <a:pt x="818183" y="648324"/>
                  <a:pt x="825451" y="646366"/>
                  <a:pt x="832567" y="643994"/>
                </a:cubicBezTo>
                <a:lnTo>
                  <a:pt x="843241" y="640436"/>
                </a:lnTo>
                <a:cubicBezTo>
                  <a:pt x="880165" y="615820"/>
                  <a:pt x="823005" y="653289"/>
                  <a:pt x="868147" y="626204"/>
                </a:cubicBezTo>
                <a:cubicBezTo>
                  <a:pt x="875481" y="621804"/>
                  <a:pt x="889495" y="611972"/>
                  <a:pt x="889495" y="611972"/>
                </a:cubicBezTo>
                <a:cubicBezTo>
                  <a:pt x="890681" y="608414"/>
                  <a:pt x="891232" y="604576"/>
                  <a:pt x="893053" y="601298"/>
                </a:cubicBezTo>
                <a:cubicBezTo>
                  <a:pt x="897206" y="593822"/>
                  <a:pt x="904581" y="588063"/>
                  <a:pt x="907285" y="579950"/>
                </a:cubicBezTo>
                <a:cubicBezTo>
                  <a:pt x="912434" y="564503"/>
                  <a:pt x="908191" y="571928"/>
                  <a:pt x="921516" y="558602"/>
                </a:cubicBezTo>
                <a:cubicBezTo>
                  <a:pt x="929279" y="535313"/>
                  <a:pt x="918497" y="558171"/>
                  <a:pt x="935748" y="544371"/>
                </a:cubicBezTo>
                <a:cubicBezTo>
                  <a:pt x="939087" y="541700"/>
                  <a:pt x="940126" y="536982"/>
                  <a:pt x="942864" y="533697"/>
                </a:cubicBezTo>
                <a:cubicBezTo>
                  <a:pt x="951425" y="523424"/>
                  <a:pt x="953717" y="522904"/>
                  <a:pt x="964212" y="515907"/>
                </a:cubicBezTo>
                <a:cubicBezTo>
                  <a:pt x="980982" y="490752"/>
                  <a:pt x="959081" y="521038"/>
                  <a:pt x="985560" y="494559"/>
                </a:cubicBezTo>
                <a:cubicBezTo>
                  <a:pt x="992457" y="487662"/>
                  <a:pt x="993340" y="481892"/>
                  <a:pt x="996234" y="473211"/>
                </a:cubicBezTo>
                <a:cubicBezTo>
                  <a:pt x="995048" y="462537"/>
                  <a:pt x="996072" y="451378"/>
                  <a:pt x="992676" y="441189"/>
                </a:cubicBezTo>
                <a:cubicBezTo>
                  <a:pt x="989972" y="433076"/>
                  <a:pt x="983188" y="426957"/>
                  <a:pt x="978444" y="419841"/>
                </a:cubicBezTo>
                <a:cubicBezTo>
                  <a:pt x="969248" y="406046"/>
                  <a:pt x="972680" y="413224"/>
                  <a:pt x="967770" y="398493"/>
                </a:cubicBezTo>
                <a:cubicBezTo>
                  <a:pt x="966584" y="387819"/>
                  <a:pt x="965544" y="377128"/>
                  <a:pt x="964212" y="366472"/>
                </a:cubicBezTo>
                <a:cubicBezTo>
                  <a:pt x="962125" y="349780"/>
                  <a:pt x="955991" y="311133"/>
                  <a:pt x="953538" y="298870"/>
                </a:cubicBezTo>
                <a:cubicBezTo>
                  <a:pt x="952352" y="292940"/>
                  <a:pt x="951447" y="286947"/>
                  <a:pt x="949980" y="281080"/>
                </a:cubicBezTo>
                <a:cubicBezTo>
                  <a:pt x="941750" y="248159"/>
                  <a:pt x="951608" y="300705"/>
                  <a:pt x="942864" y="252616"/>
                </a:cubicBezTo>
                <a:cubicBezTo>
                  <a:pt x="939905" y="236342"/>
                  <a:pt x="940105" y="231559"/>
                  <a:pt x="935748" y="217037"/>
                </a:cubicBezTo>
                <a:cubicBezTo>
                  <a:pt x="933593" y="209852"/>
                  <a:pt x="931987" y="202398"/>
                  <a:pt x="928632" y="195689"/>
                </a:cubicBezTo>
                <a:cubicBezTo>
                  <a:pt x="925841" y="190107"/>
                  <a:pt x="919429" y="175813"/>
                  <a:pt x="914400" y="170783"/>
                </a:cubicBezTo>
                <a:cubicBezTo>
                  <a:pt x="911377" y="167759"/>
                  <a:pt x="907012" y="166404"/>
                  <a:pt x="903727" y="163667"/>
                </a:cubicBezTo>
                <a:cubicBezTo>
                  <a:pt x="899862" y="160446"/>
                  <a:pt x="897240" y="155784"/>
                  <a:pt x="893053" y="152993"/>
                </a:cubicBezTo>
                <a:cubicBezTo>
                  <a:pt x="889932" y="150913"/>
                  <a:pt x="885826" y="150912"/>
                  <a:pt x="882379" y="149435"/>
                </a:cubicBezTo>
                <a:cubicBezTo>
                  <a:pt x="877504" y="147346"/>
                  <a:pt x="872695" y="145048"/>
                  <a:pt x="868147" y="142319"/>
                </a:cubicBezTo>
                <a:cubicBezTo>
                  <a:pt x="837561" y="123968"/>
                  <a:pt x="857595" y="131686"/>
                  <a:pt x="836125" y="124529"/>
                </a:cubicBezTo>
                <a:cubicBezTo>
                  <a:pt x="811656" y="108217"/>
                  <a:pt x="822890" y="113001"/>
                  <a:pt x="804103" y="106739"/>
                </a:cubicBezTo>
                <a:cubicBezTo>
                  <a:pt x="800545" y="104367"/>
                  <a:pt x="797254" y="101535"/>
                  <a:pt x="793429" y="99623"/>
                </a:cubicBezTo>
                <a:cubicBezTo>
                  <a:pt x="790074" y="97946"/>
                  <a:pt x="785876" y="98145"/>
                  <a:pt x="782755" y="96065"/>
                </a:cubicBezTo>
                <a:cubicBezTo>
                  <a:pt x="778568" y="93274"/>
                  <a:pt x="775946" y="88613"/>
                  <a:pt x="772081" y="85392"/>
                </a:cubicBezTo>
                <a:cubicBezTo>
                  <a:pt x="756784" y="72645"/>
                  <a:pt x="766781" y="82742"/>
                  <a:pt x="750734" y="74718"/>
                </a:cubicBezTo>
                <a:cubicBezTo>
                  <a:pt x="746909" y="72806"/>
                  <a:pt x="743885" y="69514"/>
                  <a:pt x="740060" y="67602"/>
                </a:cubicBezTo>
                <a:cubicBezTo>
                  <a:pt x="736705" y="65925"/>
                  <a:pt x="732833" y="65521"/>
                  <a:pt x="729386" y="64044"/>
                </a:cubicBezTo>
                <a:cubicBezTo>
                  <a:pt x="724511" y="61955"/>
                  <a:pt x="720120" y="58790"/>
                  <a:pt x="715154" y="56928"/>
                </a:cubicBezTo>
                <a:cubicBezTo>
                  <a:pt x="710575" y="55211"/>
                  <a:pt x="705624" y="54713"/>
                  <a:pt x="700922" y="53370"/>
                </a:cubicBezTo>
                <a:cubicBezTo>
                  <a:pt x="697316" y="52340"/>
                  <a:pt x="693866" y="50799"/>
                  <a:pt x="690248" y="49812"/>
                </a:cubicBezTo>
                <a:cubicBezTo>
                  <a:pt x="676095" y="45952"/>
                  <a:pt x="661784" y="42696"/>
                  <a:pt x="647552" y="39138"/>
                </a:cubicBezTo>
                <a:cubicBezTo>
                  <a:pt x="641685" y="37671"/>
                  <a:pt x="635665" y="36892"/>
                  <a:pt x="629762" y="35580"/>
                </a:cubicBezTo>
                <a:cubicBezTo>
                  <a:pt x="624988" y="34519"/>
                  <a:pt x="620274" y="33208"/>
                  <a:pt x="615530" y="32022"/>
                </a:cubicBezTo>
                <a:cubicBezTo>
                  <a:pt x="610786" y="29650"/>
                  <a:pt x="606416" y="26302"/>
                  <a:pt x="601299" y="24906"/>
                </a:cubicBezTo>
                <a:cubicBezTo>
                  <a:pt x="593208" y="22699"/>
                  <a:pt x="584644" y="22848"/>
                  <a:pt x="576393" y="21348"/>
                </a:cubicBezTo>
                <a:cubicBezTo>
                  <a:pt x="571582" y="20473"/>
                  <a:pt x="566863" y="19133"/>
                  <a:pt x="562161" y="17790"/>
                </a:cubicBezTo>
                <a:cubicBezTo>
                  <a:pt x="558555" y="16760"/>
                  <a:pt x="555093" y="15262"/>
                  <a:pt x="551487" y="14232"/>
                </a:cubicBezTo>
                <a:cubicBezTo>
                  <a:pt x="546785" y="12889"/>
                  <a:pt x="541939" y="12079"/>
                  <a:pt x="537255" y="10674"/>
                </a:cubicBezTo>
                <a:cubicBezTo>
                  <a:pt x="530070" y="8519"/>
                  <a:pt x="523262" y="5029"/>
                  <a:pt x="515907" y="3558"/>
                </a:cubicBezTo>
                <a:lnTo>
                  <a:pt x="498117" y="0"/>
                </a:lnTo>
                <a:cubicBezTo>
                  <a:pt x="457793" y="1186"/>
                  <a:pt x="417431" y="1438"/>
                  <a:pt x="377146" y="3558"/>
                </a:cubicBezTo>
                <a:cubicBezTo>
                  <a:pt x="372263" y="3815"/>
                  <a:pt x="367737" y="6312"/>
                  <a:pt x="362914" y="7116"/>
                </a:cubicBezTo>
                <a:cubicBezTo>
                  <a:pt x="353482" y="8688"/>
                  <a:pt x="343938" y="9488"/>
                  <a:pt x="334450" y="10674"/>
                </a:cubicBezTo>
                <a:cubicBezTo>
                  <a:pt x="330892" y="11860"/>
                  <a:pt x="326940" y="12218"/>
                  <a:pt x="323776" y="14232"/>
                </a:cubicBezTo>
                <a:cubicBezTo>
                  <a:pt x="313770" y="20599"/>
                  <a:pt x="304801" y="28464"/>
                  <a:pt x="295313" y="35580"/>
                </a:cubicBezTo>
                <a:lnTo>
                  <a:pt x="263291" y="67602"/>
                </a:lnTo>
                <a:cubicBezTo>
                  <a:pt x="260267" y="70626"/>
                  <a:pt x="256175" y="72346"/>
                  <a:pt x="252617" y="74718"/>
                </a:cubicBezTo>
                <a:cubicBezTo>
                  <a:pt x="250245" y="78276"/>
                  <a:pt x="248840" y="82721"/>
                  <a:pt x="245501" y="85392"/>
                </a:cubicBezTo>
                <a:cubicBezTo>
                  <a:pt x="242572" y="87735"/>
                  <a:pt x="238181" y="87272"/>
                  <a:pt x="234827" y="88949"/>
                </a:cubicBezTo>
                <a:cubicBezTo>
                  <a:pt x="231002" y="90861"/>
                  <a:pt x="227438" y="93327"/>
                  <a:pt x="224153" y="96065"/>
                </a:cubicBezTo>
                <a:cubicBezTo>
                  <a:pt x="220287" y="99286"/>
                  <a:pt x="217345" y="103518"/>
                  <a:pt x="213479" y="106739"/>
                </a:cubicBezTo>
                <a:cubicBezTo>
                  <a:pt x="204283" y="114403"/>
                  <a:pt x="202829" y="113847"/>
                  <a:pt x="192131" y="117413"/>
                </a:cubicBezTo>
                <a:cubicBezTo>
                  <a:pt x="189759" y="120971"/>
                  <a:pt x="188233" y="125271"/>
                  <a:pt x="185015" y="128087"/>
                </a:cubicBezTo>
                <a:cubicBezTo>
                  <a:pt x="178579" y="133719"/>
                  <a:pt x="170783" y="137575"/>
                  <a:pt x="163667" y="142319"/>
                </a:cubicBezTo>
                <a:cubicBezTo>
                  <a:pt x="160109" y="144691"/>
                  <a:pt x="157141" y="148398"/>
                  <a:pt x="152993" y="149435"/>
                </a:cubicBezTo>
                <a:lnTo>
                  <a:pt x="138762" y="152993"/>
                </a:lnTo>
                <a:cubicBezTo>
                  <a:pt x="135204" y="155365"/>
                  <a:pt x="131996" y="158372"/>
                  <a:pt x="128088" y="160109"/>
                </a:cubicBezTo>
                <a:cubicBezTo>
                  <a:pt x="121234" y="163155"/>
                  <a:pt x="106740" y="167225"/>
                  <a:pt x="106740" y="167225"/>
                </a:cubicBezTo>
                <a:cubicBezTo>
                  <a:pt x="99624" y="171969"/>
                  <a:pt x="93505" y="178753"/>
                  <a:pt x="85392" y="181457"/>
                </a:cubicBezTo>
                <a:lnTo>
                  <a:pt x="64044" y="188573"/>
                </a:lnTo>
                <a:cubicBezTo>
                  <a:pt x="61672" y="192131"/>
                  <a:pt x="60267" y="196576"/>
                  <a:pt x="56928" y="199247"/>
                </a:cubicBezTo>
                <a:cubicBezTo>
                  <a:pt x="53999" y="201590"/>
                  <a:pt x="48906" y="200153"/>
                  <a:pt x="46254" y="202805"/>
                </a:cubicBezTo>
                <a:cubicBezTo>
                  <a:pt x="46253" y="202806"/>
                  <a:pt x="28465" y="229489"/>
                  <a:pt x="24906" y="234827"/>
                </a:cubicBezTo>
                <a:lnTo>
                  <a:pt x="17790" y="245500"/>
                </a:lnTo>
                <a:lnTo>
                  <a:pt x="10674" y="256174"/>
                </a:lnTo>
                <a:cubicBezTo>
                  <a:pt x="11860" y="263290"/>
                  <a:pt x="11951" y="270678"/>
                  <a:pt x="14232" y="277522"/>
                </a:cubicBezTo>
                <a:cubicBezTo>
                  <a:pt x="15584" y="281579"/>
                  <a:pt x="21229" y="283921"/>
                  <a:pt x="21348" y="288196"/>
                </a:cubicBezTo>
                <a:cubicBezTo>
                  <a:pt x="22435" y="327337"/>
                  <a:pt x="19848" y="366507"/>
                  <a:pt x="17790" y="405609"/>
                </a:cubicBezTo>
                <a:cubicBezTo>
                  <a:pt x="17420" y="412640"/>
                  <a:pt x="12345" y="430109"/>
                  <a:pt x="10674" y="437631"/>
                </a:cubicBezTo>
                <a:cubicBezTo>
                  <a:pt x="9362" y="443534"/>
                  <a:pt x="8854" y="449629"/>
                  <a:pt x="7116" y="455421"/>
                </a:cubicBezTo>
                <a:cubicBezTo>
                  <a:pt x="5281" y="461538"/>
                  <a:pt x="2372" y="467281"/>
                  <a:pt x="0" y="473211"/>
                </a:cubicBezTo>
                <a:cubicBezTo>
                  <a:pt x="1186" y="505233"/>
                  <a:pt x="1426" y="537303"/>
                  <a:pt x="3558" y="569276"/>
                </a:cubicBezTo>
                <a:cubicBezTo>
                  <a:pt x="3807" y="573018"/>
                  <a:pt x="6086" y="576344"/>
                  <a:pt x="7116" y="579950"/>
                </a:cubicBezTo>
                <a:cubicBezTo>
                  <a:pt x="8459" y="584652"/>
                  <a:pt x="8748" y="589687"/>
                  <a:pt x="10674" y="594182"/>
                </a:cubicBezTo>
                <a:cubicBezTo>
                  <a:pt x="12500" y="598444"/>
                  <a:pt x="27121" y="617170"/>
                  <a:pt x="28464" y="619088"/>
                </a:cubicBezTo>
                <a:cubicBezTo>
                  <a:pt x="33368" y="626094"/>
                  <a:pt x="42696" y="640436"/>
                  <a:pt x="42696" y="640436"/>
                </a:cubicBezTo>
                <a:cubicBezTo>
                  <a:pt x="45068" y="649924"/>
                  <a:pt x="46719" y="659622"/>
                  <a:pt x="49812" y="668900"/>
                </a:cubicBezTo>
                <a:lnTo>
                  <a:pt x="56928" y="690248"/>
                </a:lnTo>
                <a:cubicBezTo>
                  <a:pt x="58114" y="693806"/>
                  <a:pt x="59576" y="697283"/>
                  <a:pt x="60486" y="700921"/>
                </a:cubicBezTo>
                <a:cubicBezTo>
                  <a:pt x="65863" y="722430"/>
                  <a:pt x="62498" y="710514"/>
                  <a:pt x="71160" y="736501"/>
                </a:cubicBezTo>
                <a:cubicBezTo>
                  <a:pt x="73789" y="744387"/>
                  <a:pt x="73838" y="756977"/>
                  <a:pt x="78276" y="764965"/>
                </a:cubicBezTo>
                <a:cubicBezTo>
                  <a:pt x="82429" y="772441"/>
                  <a:pt x="87764" y="779197"/>
                  <a:pt x="92508" y="786313"/>
                </a:cubicBezTo>
                <a:cubicBezTo>
                  <a:pt x="94880" y="789871"/>
                  <a:pt x="96066" y="794615"/>
                  <a:pt x="99624" y="796987"/>
                </a:cubicBezTo>
                <a:cubicBezTo>
                  <a:pt x="110119" y="803984"/>
                  <a:pt x="112411" y="804504"/>
                  <a:pt x="120972" y="814777"/>
                </a:cubicBezTo>
                <a:cubicBezTo>
                  <a:pt x="123710" y="818062"/>
                  <a:pt x="125064" y="822427"/>
                  <a:pt x="128088" y="825451"/>
                </a:cubicBezTo>
                <a:cubicBezTo>
                  <a:pt x="134616" y="831979"/>
                  <a:pt x="145553" y="835033"/>
                  <a:pt x="152993" y="839683"/>
                </a:cubicBezTo>
                <a:cubicBezTo>
                  <a:pt x="158022" y="842826"/>
                  <a:pt x="162196" y="847214"/>
                  <a:pt x="167225" y="850357"/>
                </a:cubicBezTo>
                <a:cubicBezTo>
                  <a:pt x="171723" y="853168"/>
                  <a:pt x="176909" y="854743"/>
                  <a:pt x="181457" y="857472"/>
                </a:cubicBezTo>
                <a:cubicBezTo>
                  <a:pt x="212046" y="875825"/>
                  <a:pt x="192008" y="868105"/>
                  <a:pt x="213479" y="875262"/>
                </a:cubicBezTo>
                <a:cubicBezTo>
                  <a:pt x="217037" y="878820"/>
                  <a:pt x="220287" y="882715"/>
                  <a:pt x="224153" y="885936"/>
                </a:cubicBezTo>
                <a:cubicBezTo>
                  <a:pt x="251083" y="908378"/>
                  <a:pt x="221240" y="879465"/>
                  <a:pt x="241943" y="900168"/>
                </a:cubicBezTo>
              </a:path>
            </a:pathLst>
          </a:custGeom>
          <a:noFill/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368224" y="2084957"/>
            <a:ext cx="2162470" cy="1082799"/>
          </a:xfrm>
          <a:custGeom>
            <a:avLst/>
            <a:gdLst>
              <a:gd name="connsiteX0" fmla="*/ 1345220 w 1359749"/>
              <a:gd name="connsiteY0" fmla="*/ 651110 h 722269"/>
              <a:gd name="connsiteX1" fmla="*/ 1352336 w 1359749"/>
              <a:gd name="connsiteY1" fmla="*/ 629762 h 722269"/>
              <a:gd name="connsiteX2" fmla="*/ 1359451 w 1359749"/>
              <a:gd name="connsiteY2" fmla="*/ 619088 h 722269"/>
              <a:gd name="connsiteX3" fmla="*/ 1355894 w 1359749"/>
              <a:gd name="connsiteY3" fmla="*/ 562160 h 722269"/>
              <a:gd name="connsiteX4" fmla="*/ 1348778 w 1359749"/>
              <a:gd name="connsiteY4" fmla="*/ 551486 h 722269"/>
              <a:gd name="connsiteX5" fmla="*/ 1345220 w 1359749"/>
              <a:gd name="connsiteY5" fmla="*/ 540813 h 722269"/>
              <a:gd name="connsiteX6" fmla="*/ 1341662 w 1359749"/>
              <a:gd name="connsiteY6" fmla="*/ 458979 h 722269"/>
              <a:gd name="connsiteX7" fmla="*/ 1327430 w 1359749"/>
              <a:gd name="connsiteY7" fmla="*/ 437631 h 722269"/>
              <a:gd name="connsiteX8" fmla="*/ 1323872 w 1359749"/>
              <a:gd name="connsiteY8" fmla="*/ 426957 h 722269"/>
              <a:gd name="connsiteX9" fmla="*/ 1302524 w 1359749"/>
              <a:gd name="connsiteY9" fmla="*/ 391378 h 722269"/>
              <a:gd name="connsiteX10" fmla="*/ 1291850 w 1359749"/>
              <a:gd name="connsiteY10" fmla="*/ 359356 h 722269"/>
              <a:gd name="connsiteX11" fmla="*/ 1277618 w 1359749"/>
              <a:gd name="connsiteY11" fmla="*/ 338008 h 722269"/>
              <a:gd name="connsiteX12" fmla="*/ 1270502 w 1359749"/>
              <a:gd name="connsiteY12" fmla="*/ 327334 h 722269"/>
              <a:gd name="connsiteX13" fmla="*/ 1266944 w 1359749"/>
              <a:gd name="connsiteY13" fmla="*/ 316660 h 722269"/>
              <a:gd name="connsiteX14" fmla="*/ 1252712 w 1359749"/>
              <a:gd name="connsiteY14" fmla="*/ 295312 h 722269"/>
              <a:gd name="connsiteX15" fmla="*/ 1245596 w 1359749"/>
              <a:gd name="connsiteY15" fmla="*/ 284638 h 722269"/>
              <a:gd name="connsiteX16" fmla="*/ 1224248 w 1359749"/>
              <a:gd name="connsiteY16" fmla="*/ 263290 h 722269"/>
              <a:gd name="connsiteX17" fmla="*/ 1217132 w 1359749"/>
              <a:gd name="connsiteY17" fmla="*/ 252616 h 722269"/>
              <a:gd name="connsiteX18" fmla="*/ 1206458 w 1359749"/>
              <a:gd name="connsiteY18" fmla="*/ 245501 h 722269"/>
              <a:gd name="connsiteX19" fmla="*/ 1185111 w 1359749"/>
              <a:gd name="connsiteY19" fmla="*/ 227711 h 722269"/>
              <a:gd name="connsiteX20" fmla="*/ 1167321 w 1359749"/>
              <a:gd name="connsiteY20" fmla="*/ 206363 h 722269"/>
              <a:gd name="connsiteX21" fmla="*/ 1156647 w 1359749"/>
              <a:gd name="connsiteY21" fmla="*/ 199247 h 722269"/>
              <a:gd name="connsiteX22" fmla="*/ 1145973 w 1359749"/>
              <a:gd name="connsiteY22" fmla="*/ 188573 h 722269"/>
              <a:gd name="connsiteX23" fmla="*/ 1117509 w 1359749"/>
              <a:gd name="connsiteY23" fmla="*/ 167225 h 722269"/>
              <a:gd name="connsiteX24" fmla="*/ 1103277 w 1359749"/>
              <a:gd name="connsiteY24" fmla="*/ 156551 h 722269"/>
              <a:gd name="connsiteX25" fmla="*/ 1092603 w 1359749"/>
              <a:gd name="connsiteY25" fmla="*/ 145877 h 722269"/>
              <a:gd name="connsiteX26" fmla="*/ 1071255 w 1359749"/>
              <a:gd name="connsiteY26" fmla="*/ 131645 h 722269"/>
              <a:gd name="connsiteX27" fmla="*/ 1032118 w 1359749"/>
              <a:gd name="connsiteY27" fmla="*/ 103181 h 722269"/>
              <a:gd name="connsiteX28" fmla="*/ 1017886 w 1359749"/>
              <a:gd name="connsiteY28" fmla="*/ 92508 h 722269"/>
              <a:gd name="connsiteX29" fmla="*/ 1003654 w 1359749"/>
              <a:gd name="connsiteY29" fmla="*/ 88950 h 722269"/>
              <a:gd name="connsiteX30" fmla="*/ 896915 w 1359749"/>
              <a:gd name="connsiteY30" fmla="*/ 81834 h 722269"/>
              <a:gd name="connsiteX31" fmla="*/ 857777 w 1359749"/>
              <a:gd name="connsiteY31" fmla="*/ 71160 h 722269"/>
              <a:gd name="connsiteX32" fmla="*/ 843545 w 1359749"/>
              <a:gd name="connsiteY32" fmla="*/ 67602 h 722269"/>
              <a:gd name="connsiteX33" fmla="*/ 822197 w 1359749"/>
              <a:gd name="connsiteY33" fmla="*/ 60486 h 722269"/>
              <a:gd name="connsiteX34" fmla="*/ 807965 w 1359749"/>
              <a:gd name="connsiteY34" fmla="*/ 56928 h 722269"/>
              <a:gd name="connsiteX35" fmla="*/ 793733 w 1359749"/>
              <a:gd name="connsiteY35" fmla="*/ 49812 h 722269"/>
              <a:gd name="connsiteX36" fmla="*/ 765269 w 1359749"/>
              <a:gd name="connsiteY36" fmla="*/ 42696 h 722269"/>
              <a:gd name="connsiteX37" fmla="*/ 726132 w 1359749"/>
              <a:gd name="connsiteY37" fmla="*/ 32022 h 722269"/>
              <a:gd name="connsiteX38" fmla="*/ 711900 w 1359749"/>
              <a:gd name="connsiteY38" fmla="*/ 28464 h 722269"/>
              <a:gd name="connsiteX39" fmla="*/ 690552 w 1359749"/>
              <a:gd name="connsiteY39" fmla="*/ 24906 h 722269"/>
              <a:gd name="connsiteX40" fmla="*/ 626508 w 1359749"/>
              <a:gd name="connsiteY40" fmla="*/ 21348 h 722269"/>
              <a:gd name="connsiteX41" fmla="*/ 605160 w 1359749"/>
              <a:gd name="connsiteY41" fmla="*/ 28464 h 722269"/>
              <a:gd name="connsiteX42" fmla="*/ 594487 w 1359749"/>
              <a:gd name="connsiteY42" fmla="*/ 32022 h 722269"/>
              <a:gd name="connsiteX43" fmla="*/ 569581 w 1359749"/>
              <a:gd name="connsiteY43" fmla="*/ 35580 h 722269"/>
              <a:gd name="connsiteX44" fmla="*/ 530443 w 1359749"/>
              <a:gd name="connsiteY44" fmla="*/ 32022 h 722269"/>
              <a:gd name="connsiteX45" fmla="*/ 509095 w 1359749"/>
              <a:gd name="connsiteY45" fmla="*/ 21348 h 722269"/>
              <a:gd name="connsiteX46" fmla="*/ 498421 w 1359749"/>
              <a:gd name="connsiteY46" fmla="*/ 17790 h 722269"/>
              <a:gd name="connsiteX47" fmla="*/ 484189 w 1359749"/>
              <a:gd name="connsiteY47" fmla="*/ 10674 h 722269"/>
              <a:gd name="connsiteX48" fmla="*/ 469957 w 1359749"/>
              <a:gd name="connsiteY48" fmla="*/ 7116 h 722269"/>
              <a:gd name="connsiteX49" fmla="*/ 441494 w 1359749"/>
              <a:gd name="connsiteY49" fmla="*/ 0 h 722269"/>
              <a:gd name="connsiteX50" fmla="*/ 338312 w 1359749"/>
              <a:gd name="connsiteY50" fmla="*/ 3558 h 722269"/>
              <a:gd name="connsiteX51" fmla="*/ 316964 w 1359749"/>
              <a:gd name="connsiteY51" fmla="*/ 10674 h 722269"/>
              <a:gd name="connsiteX52" fmla="*/ 292058 w 1359749"/>
              <a:gd name="connsiteY52" fmla="*/ 17790 h 722269"/>
              <a:gd name="connsiteX53" fmla="*/ 270711 w 1359749"/>
              <a:gd name="connsiteY53" fmla="*/ 35580 h 722269"/>
              <a:gd name="connsiteX54" fmla="*/ 256479 w 1359749"/>
              <a:gd name="connsiteY54" fmla="*/ 56928 h 722269"/>
              <a:gd name="connsiteX55" fmla="*/ 245805 w 1359749"/>
              <a:gd name="connsiteY55" fmla="*/ 64044 h 722269"/>
              <a:gd name="connsiteX56" fmla="*/ 224457 w 1359749"/>
              <a:gd name="connsiteY56" fmla="*/ 85392 h 722269"/>
              <a:gd name="connsiteX57" fmla="*/ 174645 w 1359749"/>
              <a:gd name="connsiteY57" fmla="*/ 135203 h 722269"/>
              <a:gd name="connsiteX58" fmla="*/ 153297 w 1359749"/>
              <a:gd name="connsiteY58" fmla="*/ 156551 h 722269"/>
              <a:gd name="connsiteX59" fmla="*/ 142623 w 1359749"/>
              <a:gd name="connsiteY59" fmla="*/ 170783 h 722269"/>
              <a:gd name="connsiteX60" fmla="*/ 131950 w 1359749"/>
              <a:gd name="connsiteY60" fmla="*/ 174341 h 722269"/>
              <a:gd name="connsiteX61" fmla="*/ 117718 w 1359749"/>
              <a:gd name="connsiteY61" fmla="*/ 188573 h 722269"/>
              <a:gd name="connsiteX62" fmla="*/ 103486 w 1359749"/>
              <a:gd name="connsiteY62" fmla="*/ 199247 h 722269"/>
              <a:gd name="connsiteX63" fmla="*/ 92812 w 1359749"/>
              <a:gd name="connsiteY63" fmla="*/ 206363 h 722269"/>
              <a:gd name="connsiteX64" fmla="*/ 78580 w 1359749"/>
              <a:gd name="connsiteY64" fmla="*/ 220595 h 722269"/>
              <a:gd name="connsiteX65" fmla="*/ 46558 w 1359749"/>
              <a:gd name="connsiteY65" fmla="*/ 238385 h 722269"/>
              <a:gd name="connsiteX66" fmla="*/ 35884 w 1359749"/>
              <a:gd name="connsiteY66" fmla="*/ 249058 h 722269"/>
              <a:gd name="connsiteX67" fmla="*/ 25210 w 1359749"/>
              <a:gd name="connsiteY67" fmla="*/ 256174 h 722269"/>
              <a:gd name="connsiteX68" fmla="*/ 14536 w 1359749"/>
              <a:gd name="connsiteY68" fmla="*/ 277522 h 722269"/>
              <a:gd name="connsiteX69" fmla="*/ 18094 w 1359749"/>
              <a:gd name="connsiteY69" fmla="*/ 377146 h 722269"/>
              <a:gd name="connsiteX70" fmla="*/ 21652 w 1359749"/>
              <a:gd name="connsiteY70" fmla="*/ 387820 h 722269"/>
              <a:gd name="connsiteX71" fmla="*/ 32326 w 1359749"/>
              <a:gd name="connsiteY71" fmla="*/ 426957 h 722269"/>
              <a:gd name="connsiteX72" fmla="*/ 43000 w 1359749"/>
              <a:gd name="connsiteY72" fmla="*/ 466095 h 722269"/>
              <a:gd name="connsiteX73" fmla="*/ 53674 w 1359749"/>
              <a:gd name="connsiteY73" fmla="*/ 476769 h 722269"/>
              <a:gd name="connsiteX74" fmla="*/ 53674 w 1359749"/>
              <a:gd name="connsiteY74" fmla="*/ 515907 h 722269"/>
              <a:gd name="connsiteX75" fmla="*/ 46558 w 1359749"/>
              <a:gd name="connsiteY75" fmla="*/ 526581 h 722269"/>
              <a:gd name="connsiteX76" fmla="*/ 39442 w 1359749"/>
              <a:gd name="connsiteY76" fmla="*/ 555044 h 722269"/>
              <a:gd name="connsiteX77" fmla="*/ 28768 w 1359749"/>
              <a:gd name="connsiteY77" fmla="*/ 576392 h 722269"/>
              <a:gd name="connsiteX78" fmla="*/ 21652 w 1359749"/>
              <a:gd name="connsiteY78" fmla="*/ 587066 h 722269"/>
              <a:gd name="connsiteX79" fmla="*/ 3862 w 1359749"/>
              <a:gd name="connsiteY79" fmla="*/ 615530 h 722269"/>
              <a:gd name="connsiteX80" fmla="*/ 304 w 1359749"/>
              <a:gd name="connsiteY80" fmla="*/ 626204 h 722269"/>
              <a:gd name="connsiteX81" fmla="*/ 10978 w 1359749"/>
              <a:gd name="connsiteY81" fmla="*/ 633320 h 722269"/>
              <a:gd name="connsiteX82" fmla="*/ 43000 w 1359749"/>
              <a:gd name="connsiteY82" fmla="*/ 636878 h 722269"/>
              <a:gd name="connsiteX83" fmla="*/ 57232 w 1359749"/>
              <a:gd name="connsiteY83" fmla="*/ 722269 h 72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359749" h="722269">
                <a:moveTo>
                  <a:pt x="1345220" y="651110"/>
                </a:moveTo>
                <a:cubicBezTo>
                  <a:pt x="1347592" y="643994"/>
                  <a:pt x="1349290" y="636617"/>
                  <a:pt x="1352336" y="629762"/>
                </a:cubicBezTo>
                <a:cubicBezTo>
                  <a:pt x="1354073" y="625854"/>
                  <a:pt x="1359226" y="623358"/>
                  <a:pt x="1359451" y="619088"/>
                </a:cubicBezTo>
                <a:cubicBezTo>
                  <a:pt x="1360450" y="600101"/>
                  <a:pt x="1358859" y="580940"/>
                  <a:pt x="1355894" y="562160"/>
                </a:cubicBezTo>
                <a:cubicBezTo>
                  <a:pt x="1355227" y="557936"/>
                  <a:pt x="1350690" y="555311"/>
                  <a:pt x="1348778" y="551486"/>
                </a:cubicBezTo>
                <a:cubicBezTo>
                  <a:pt x="1347101" y="548132"/>
                  <a:pt x="1346406" y="544371"/>
                  <a:pt x="1345220" y="540813"/>
                </a:cubicBezTo>
                <a:cubicBezTo>
                  <a:pt x="1344034" y="513535"/>
                  <a:pt x="1346301" y="485886"/>
                  <a:pt x="1341662" y="458979"/>
                </a:cubicBezTo>
                <a:cubicBezTo>
                  <a:pt x="1340209" y="450551"/>
                  <a:pt x="1330134" y="445744"/>
                  <a:pt x="1327430" y="437631"/>
                </a:cubicBezTo>
                <a:cubicBezTo>
                  <a:pt x="1326244" y="434073"/>
                  <a:pt x="1325693" y="430235"/>
                  <a:pt x="1323872" y="426957"/>
                </a:cubicBezTo>
                <a:cubicBezTo>
                  <a:pt x="1311942" y="405483"/>
                  <a:pt x="1310213" y="410600"/>
                  <a:pt x="1302524" y="391378"/>
                </a:cubicBezTo>
                <a:lnTo>
                  <a:pt x="1291850" y="359356"/>
                </a:lnTo>
                <a:cubicBezTo>
                  <a:pt x="1289146" y="351243"/>
                  <a:pt x="1282362" y="345124"/>
                  <a:pt x="1277618" y="338008"/>
                </a:cubicBezTo>
                <a:lnTo>
                  <a:pt x="1270502" y="327334"/>
                </a:lnTo>
                <a:cubicBezTo>
                  <a:pt x="1268422" y="324213"/>
                  <a:pt x="1268765" y="319938"/>
                  <a:pt x="1266944" y="316660"/>
                </a:cubicBezTo>
                <a:cubicBezTo>
                  <a:pt x="1262791" y="309184"/>
                  <a:pt x="1257456" y="302428"/>
                  <a:pt x="1252712" y="295312"/>
                </a:cubicBezTo>
                <a:lnTo>
                  <a:pt x="1245596" y="284638"/>
                </a:lnTo>
                <a:cubicBezTo>
                  <a:pt x="1240014" y="276265"/>
                  <a:pt x="1231364" y="270406"/>
                  <a:pt x="1224248" y="263290"/>
                </a:cubicBezTo>
                <a:cubicBezTo>
                  <a:pt x="1221224" y="260266"/>
                  <a:pt x="1220156" y="255640"/>
                  <a:pt x="1217132" y="252616"/>
                </a:cubicBezTo>
                <a:cubicBezTo>
                  <a:pt x="1214108" y="249592"/>
                  <a:pt x="1209743" y="248238"/>
                  <a:pt x="1206458" y="245501"/>
                </a:cubicBezTo>
                <a:cubicBezTo>
                  <a:pt x="1179056" y="222666"/>
                  <a:pt x="1211620" y="245383"/>
                  <a:pt x="1185111" y="227711"/>
                </a:cubicBezTo>
                <a:cubicBezTo>
                  <a:pt x="1178114" y="217216"/>
                  <a:pt x="1177594" y="214924"/>
                  <a:pt x="1167321" y="206363"/>
                </a:cubicBezTo>
                <a:cubicBezTo>
                  <a:pt x="1164036" y="203625"/>
                  <a:pt x="1159932" y="201985"/>
                  <a:pt x="1156647" y="199247"/>
                </a:cubicBezTo>
                <a:cubicBezTo>
                  <a:pt x="1152781" y="196026"/>
                  <a:pt x="1149867" y="191759"/>
                  <a:pt x="1145973" y="188573"/>
                </a:cubicBezTo>
                <a:cubicBezTo>
                  <a:pt x="1136794" y="181063"/>
                  <a:pt x="1126997" y="174341"/>
                  <a:pt x="1117509" y="167225"/>
                </a:cubicBezTo>
                <a:cubicBezTo>
                  <a:pt x="1112765" y="163667"/>
                  <a:pt x="1107470" y="160744"/>
                  <a:pt x="1103277" y="156551"/>
                </a:cubicBezTo>
                <a:cubicBezTo>
                  <a:pt x="1099719" y="152993"/>
                  <a:pt x="1096575" y="148966"/>
                  <a:pt x="1092603" y="145877"/>
                </a:cubicBezTo>
                <a:cubicBezTo>
                  <a:pt x="1085852" y="140626"/>
                  <a:pt x="1071255" y="131645"/>
                  <a:pt x="1071255" y="131645"/>
                </a:cubicBezTo>
                <a:cubicBezTo>
                  <a:pt x="1054216" y="108927"/>
                  <a:pt x="1065885" y="120065"/>
                  <a:pt x="1032118" y="103181"/>
                </a:cubicBezTo>
                <a:cubicBezTo>
                  <a:pt x="1026814" y="100529"/>
                  <a:pt x="1023190" y="95160"/>
                  <a:pt x="1017886" y="92508"/>
                </a:cubicBezTo>
                <a:cubicBezTo>
                  <a:pt x="1013512" y="90321"/>
                  <a:pt x="1008428" y="90011"/>
                  <a:pt x="1003654" y="88950"/>
                </a:cubicBezTo>
                <a:cubicBezTo>
                  <a:pt x="962485" y="79801"/>
                  <a:pt x="963850" y="84511"/>
                  <a:pt x="896915" y="81834"/>
                </a:cubicBezTo>
                <a:cubicBezTo>
                  <a:pt x="871770" y="76805"/>
                  <a:pt x="884862" y="80188"/>
                  <a:pt x="857777" y="71160"/>
                </a:cubicBezTo>
                <a:cubicBezTo>
                  <a:pt x="853138" y="69614"/>
                  <a:pt x="848229" y="69007"/>
                  <a:pt x="843545" y="67602"/>
                </a:cubicBezTo>
                <a:cubicBezTo>
                  <a:pt x="836360" y="65447"/>
                  <a:pt x="829313" y="62858"/>
                  <a:pt x="822197" y="60486"/>
                </a:cubicBezTo>
                <a:cubicBezTo>
                  <a:pt x="817558" y="58940"/>
                  <a:pt x="812544" y="58645"/>
                  <a:pt x="807965" y="56928"/>
                </a:cubicBezTo>
                <a:cubicBezTo>
                  <a:pt x="802999" y="55066"/>
                  <a:pt x="798765" y="51489"/>
                  <a:pt x="793733" y="49812"/>
                </a:cubicBezTo>
                <a:cubicBezTo>
                  <a:pt x="784455" y="46719"/>
                  <a:pt x="774547" y="45789"/>
                  <a:pt x="765269" y="42696"/>
                </a:cubicBezTo>
                <a:cubicBezTo>
                  <a:pt x="745318" y="36046"/>
                  <a:pt x="758232" y="40047"/>
                  <a:pt x="726132" y="32022"/>
                </a:cubicBezTo>
                <a:cubicBezTo>
                  <a:pt x="721388" y="30836"/>
                  <a:pt x="716723" y="29268"/>
                  <a:pt x="711900" y="28464"/>
                </a:cubicBezTo>
                <a:lnTo>
                  <a:pt x="690552" y="24906"/>
                </a:lnTo>
                <a:cubicBezTo>
                  <a:pt x="655656" y="13274"/>
                  <a:pt x="676679" y="17167"/>
                  <a:pt x="626508" y="21348"/>
                </a:cubicBezTo>
                <a:lnTo>
                  <a:pt x="605160" y="28464"/>
                </a:lnTo>
                <a:cubicBezTo>
                  <a:pt x="601602" y="29650"/>
                  <a:pt x="598199" y="31492"/>
                  <a:pt x="594487" y="32022"/>
                </a:cubicBezTo>
                <a:lnTo>
                  <a:pt x="569581" y="35580"/>
                </a:lnTo>
                <a:cubicBezTo>
                  <a:pt x="556535" y="34394"/>
                  <a:pt x="543411" y="33875"/>
                  <a:pt x="530443" y="32022"/>
                </a:cubicBezTo>
                <a:cubicBezTo>
                  <a:pt x="517923" y="30233"/>
                  <a:pt x="520369" y="26985"/>
                  <a:pt x="509095" y="21348"/>
                </a:cubicBezTo>
                <a:cubicBezTo>
                  <a:pt x="505740" y="19671"/>
                  <a:pt x="501868" y="19267"/>
                  <a:pt x="498421" y="17790"/>
                </a:cubicBezTo>
                <a:cubicBezTo>
                  <a:pt x="493546" y="15701"/>
                  <a:pt x="489155" y="12536"/>
                  <a:pt x="484189" y="10674"/>
                </a:cubicBezTo>
                <a:cubicBezTo>
                  <a:pt x="479610" y="8957"/>
                  <a:pt x="474659" y="8459"/>
                  <a:pt x="469957" y="7116"/>
                </a:cubicBezTo>
                <a:cubicBezTo>
                  <a:pt x="444428" y="-178"/>
                  <a:pt x="477663" y="7234"/>
                  <a:pt x="441494" y="0"/>
                </a:cubicBezTo>
                <a:cubicBezTo>
                  <a:pt x="407100" y="1186"/>
                  <a:pt x="372601" y="619"/>
                  <a:pt x="338312" y="3558"/>
                </a:cubicBezTo>
                <a:cubicBezTo>
                  <a:pt x="330838" y="4199"/>
                  <a:pt x="324241" y="8855"/>
                  <a:pt x="316964" y="10674"/>
                </a:cubicBezTo>
                <a:cubicBezTo>
                  <a:pt x="299094" y="15142"/>
                  <a:pt x="307371" y="12686"/>
                  <a:pt x="292058" y="17790"/>
                </a:cubicBezTo>
                <a:cubicBezTo>
                  <a:pt x="284183" y="23041"/>
                  <a:pt x="276189" y="27362"/>
                  <a:pt x="270711" y="35580"/>
                </a:cubicBezTo>
                <a:cubicBezTo>
                  <a:pt x="256459" y="56958"/>
                  <a:pt x="282017" y="35646"/>
                  <a:pt x="256479" y="56928"/>
                </a:cubicBezTo>
                <a:cubicBezTo>
                  <a:pt x="253194" y="59666"/>
                  <a:pt x="249001" y="61203"/>
                  <a:pt x="245805" y="64044"/>
                </a:cubicBezTo>
                <a:cubicBezTo>
                  <a:pt x="238283" y="70730"/>
                  <a:pt x="231573" y="78276"/>
                  <a:pt x="224457" y="85392"/>
                </a:cubicBezTo>
                <a:lnTo>
                  <a:pt x="174645" y="135203"/>
                </a:lnTo>
                <a:lnTo>
                  <a:pt x="153297" y="156551"/>
                </a:lnTo>
                <a:cubicBezTo>
                  <a:pt x="149104" y="160744"/>
                  <a:pt x="147178" y="166987"/>
                  <a:pt x="142623" y="170783"/>
                </a:cubicBezTo>
                <a:cubicBezTo>
                  <a:pt x="139742" y="173184"/>
                  <a:pt x="135508" y="173155"/>
                  <a:pt x="131950" y="174341"/>
                </a:cubicBezTo>
                <a:cubicBezTo>
                  <a:pt x="127206" y="179085"/>
                  <a:pt x="122767" y="184155"/>
                  <a:pt x="117718" y="188573"/>
                </a:cubicBezTo>
                <a:cubicBezTo>
                  <a:pt x="113255" y="192478"/>
                  <a:pt x="108311" y="195800"/>
                  <a:pt x="103486" y="199247"/>
                </a:cubicBezTo>
                <a:cubicBezTo>
                  <a:pt x="100006" y="201732"/>
                  <a:pt x="96059" y="203580"/>
                  <a:pt x="92812" y="206363"/>
                </a:cubicBezTo>
                <a:cubicBezTo>
                  <a:pt x="87718" y="210729"/>
                  <a:pt x="83819" y="216404"/>
                  <a:pt x="78580" y="220595"/>
                </a:cubicBezTo>
                <a:cubicBezTo>
                  <a:pt x="61102" y="234577"/>
                  <a:pt x="62280" y="233144"/>
                  <a:pt x="46558" y="238385"/>
                </a:cubicBezTo>
                <a:cubicBezTo>
                  <a:pt x="43000" y="241943"/>
                  <a:pt x="39749" y="245837"/>
                  <a:pt x="35884" y="249058"/>
                </a:cubicBezTo>
                <a:cubicBezTo>
                  <a:pt x="32599" y="251795"/>
                  <a:pt x="28234" y="253150"/>
                  <a:pt x="25210" y="256174"/>
                </a:cubicBezTo>
                <a:cubicBezTo>
                  <a:pt x="18313" y="263071"/>
                  <a:pt x="17430" y="268841"/>
                  <a:pt x="14536" y="277522"/>
                </a:cubicBezTo>
                <a:cubicBezTo>
                  <a:pt x="15722" y="310730"/>
                  <a:pt x="15955" y="343986"/>
                  <a:pt x="18094" y="377146"/>
                </a:cubicBezTo>
                <a:cubicBezTo>
                  <a:pt x="18335" y="380889"/>
                  <a:pt x="20665" y="384202"/>
                  <a:pt x="21652" y="387820"/>
                </a:cubicBezTo>
                <a:cubicBezTo>
                  <a:pt x="33690" y="431960"/>
                  <a:pt x="24136" y="402388"/>
                  <a:pt x="32326" y="426957"/>
                </a:cubicBezTo>
                <a:cubicBezTo>
                  <a:pt x="34793" y="444228"/>
                  <a:pt x="33298" y="452512"/>
                  <a:pt x="43000" y="466095"/>
                </a:cubicBezTo>
                <a:cubicBezTo>
                  <a:pt x="45925" y="470190"/>
                  <a:pt x="50116" y="473211"/>
                  <a:pt x="53674" y="476769"/>
                </a:cubicBezTo>
                <a:cubicBezTo>
                  <a:pt x="59230" y="493437"/>
                  <a:pt x="60312" y="491567"/>
                  <a:pt x="53674" y="515907"/>
                </a:cubicBezTo>
                <a:cubicBezTo>
                  <a:pt x="52549" y="520033"/>
                  <a:pt x="48930" y="523023"/>
                  <a:pt x="46558" y="526581"/>
                </a:cubicBezTo>
                <a:cubicBezTo>
                  <a:pt x="44186" y="536069"/>
                  <a:pt x="44867" y="546907"/>
                  <a:pt x="39442" y="555044"/>
                </a:cubicBezTo>
                <a:cubicBezTo>
                  <a:pt x="19049" y="585634"/>
                  <a:pt x="43499" y="546931"/>
                  <a:pt x="28768" y="576392"/>
                </a:cubicBezTo>
                <a:cubicBezTo>
                  <a:pt x="26856" y="580217"/>
                  <a:pt x="23774" y="583353"/>
                  <a:pt x="21652" y="587066"/>
                </a:cubicBezTo>
                <a:cubicBezTo>
                  <a:pt x="6023" y="614416"/>
                  <a:pt x="24271" y="588318"/>
                  <a:pt x="3862" y="615530"/>
                </a:cubicBezTo>
                <a:cubicBezTo>
                  <a:pt x="2676" y="619088"/>
                  <a:pt x="-1089" y="622722"/>
                  <a:pt x="304" y="626204"/>
                </a:cubicBezTo>
                <a:cubicBezTo>
                  <a:pt x="1892" y="630174"/>
                  <a:pt x="6829" y="632283"/>
                  <a:pt x="10978" y="633320"/>
                </a:cubicBezTo>
                <a:cubicBezTo>
                  <a:pt x="21397" y="635925"/>
                  <a:pt x="32326" y="635692"/>
                  <a:pt x="43000" y="636878"/>
                </a:cubicBezTo>
                <a:cubicBezTo>
                  <a:pt x="69074" y="675988"/>
                  <a:pt x="57232" y="649674"/>
                  <a:pt x="57232" y="722269"/>
                </a:cubicBezTo>
              </a:path>
            </a:pathLst>
          </a:custGeom>
          <a:noFill/>
          <a:ln w="25400" cap="flat" cmpd="sng" algn="ctr">
            <a:solidFill>
              <a:srgbClr val="3891A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7477" y="4476750"/>
            <a:ext cx="1867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100,000 points</a:t>
            </a:r>
          </a:p>
          <a:p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Ben Crosby (ISU)</a:t>
            </a:r>
          </a:p>
        </p:txBody>
      </p:sp>
    </p:spTree>
    <p:extLst>
      <p:ext uri="{BB962C8B-B14F-4D97-AF65-F5344CB8AC3E}">
        <p14:creationId xmlns:p14="http://schemas.microsoft.com/office/powerpoint/2010/main" val="13008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9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572000" cy="2664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345260"/>
            <a:ext cx="4572000" cy="2798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285750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2004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2" y="4324350"/>
            <a:ext cx="166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2004</a:t>
            </a:r>
          </a:p>
        </p:txBody>
      </p:sp>
    </p:spTree>
    <p:extLst>
      <p:ext uri="{BB962C8B-B14F-4D97-AF65-F5344CB8AC3E}">
        <p14:creationId xmlns:p14="http://schemas.microsoft.com/office/powerpoint/2010/main" val="4178711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26" y="1"/>
            <a:ext cx="7535174" cy="51227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5531" y="288625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3371902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077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6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4" y="-8986"/>
            <a:ext cx="7005825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64553" y="1996526"/>
            <a:ext cx="213906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23078" y="198108"/>
            <a:ext cx="2120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Sonny?</a:t>
            </a:r>
          </a:p>
        </p:txBody>
      </p:sp>
    </p:spTree>
    <p:extLst>
      <p:ext uri="{BB962C8B-B14F-4D97-AF65-F5344CB8AC3E}">
        <p14:creationId xmlns:p14="http://schemas.microsoft.com/office/powerpoint/2010/main" val="221219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073" y="0"/>
            <a:ext cx="772692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1" y="28575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26060674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2091</TotalTime>
  <Words>554</Words>
  <Application>Microsoft Office PowerPoint</Application>
  <PresentationFormat>On-screen Show (16:9)</PresentationFormat>
  <Paragraphs>171</Paragraphs>
  <Slides>39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Default Theme</vt:lpstr>
      <vt:lpstr>Office Theme</vt:lpstr>
      <vt:lpstr>1_Office Theme</vt:lpstr>
      <vt:lpstr>CorelPhotoPaint.Image.8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Fish &amp; Wildlife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Carter</dc:creator>
  <cp:lastModifiedBy>Jason Sodergren</cp:lastModifiedBy>
  <cp:revision>45</cp:revision>
  <dcterms:created xsi:type="dcterms:W3CDTF">2018-03-28T17:11:01Z</dcterms:created>
  <dcterms:modified xsi:type="dcterms:W3CDTF">2019-02-11T18:37:38Z</dcterms:modified>
</cp:coreProperties>
</file>